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3.jpeg" ContentType="image/jpeg"/>
  <Override PartName="/ppt/media/image4.jpeg" ContentType="image/jpeg"/>
  <Override PartName="/ppt/media/image5.jpeg" ContentType="image/jpeg"/>
  <Override PartName="/ppt/notesSlides/notesSlide3.xml" ContentType="application/vnd.openxmlformats-officedocument.presentationml.notesSlide+xml"/>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notesSlides/notesSlide4.xml" ContentType="application/vnd.openxmlformats-officedocument.presentationml.notesSlide+xml"/>
  <Override PartName="/ppt/media/image14.jpeg" ContentType="image/jpeg"/>
  <Override PartName="/ppt/media/image15.jpeg" ContentType="image/jpeg"/>
  <Override PartName="/ppt/media/image16.jpeg" ContentType="image/jpeg"/>
  <Override PartName="/ppt/media/image17.jpeg" ContentType="image/jpeg"/>
  <Override PartName="/ppt/media/image18.jpeg" ContentType="image/jpeg"/>
  <Override PartName="/ppt/notesSlides/notesSlide5.xml" ContentType="application/vnd.openxmlformats-officedocument.presentationml.notesSlide+xml"/>
  <Override PartName="/ppt/media/image19.jpeg" ContentType="image/jpeg"/>
  <Override PartName="/ppt/media/image20.jpeg" ContentType="image/jpeg"/>
  <Override PartName="/ppt/notesSlides/notesSlide6.xml" ContentType="application/vnd.openxmlformats-officedocument.presentationml.notesSlide+xml"/>
  <Override PartName="/ppt/media/image21.jpeg" ContentType="image/jpeg"/>
  <Override PartName="/ppt/media/image22.jpeg" ContentType="image/jpeg"/>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image23.jpeg" ContentType="image/jpeg"/>
  <Override PartName="/ppt/media/image24.jpeg" ContentType="image/jpeg"/>
  <Override PartName="/ppt/media/image25.jpeg" ContentType="image/jpeg"/>
  <Override PartName="/ppt/media/image26.jpeg" ContentType="image/jpeg"/>
  <Override PartName="/ppt/notesSlides/notesSlide9.xml" ContentType="application/vnd.openxmlformats-officedocument.presentationml.notesSlide+xml"/>
  <Override PartName="/ppt/media/image27.jpeg" ContentType="image/jpeg"/>
  <Override PartName="/ppt/media/image28.jpeg" ContentType="image/jpeg"/>
  <Override PartName="/ppt/media/image29.jpeg" ContentType="image/jpeg"/>
  <Override PartName="/ppt/media/image30.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uFillTx/>
        <a:latin typeface="+mn-lt"/>
        <a:ea typeface="+mn-ea"/>
        <a:cs typeface="+mn-cs"/>
        <a:sym typeface="Avenir Ligh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uFillTx/>
        <a:latin typeface="+mn-lt"/>
        <a:ea typeface="+mn-ea"/>
        <a:cs typeface="+mn-cs"/>
        <a:sym typeface="Avenir Ligh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uFillTx/>
        <a:latin typeface="+mn-lt"/>
        <a:ea typeface="+mn-ea"/>
        <a:cs typeface="+mn-cs"/>
        <a:sym typeface="Avenir Ligh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uFillTx/>
        <a:latin typeface="+mn-lt"/>
        <a:ea typeface="+mn-ea"/>
        <a:cs typeface="+mn-cs"/>
        <a:sym typeface="Avenir Ligh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uFillTx/>
        <a:latin typeface="+mn-lt"/>
        <a:ea typeface="+mn-ea"/>
        <a:cs typeface="+mn-cs"/>
        <a:sym typeface="Avenir Ligh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uFillTx/>
        <a:latin typeface="+mn-lt"/>
        <a:ea typeface="+mn-ea"/>
        <a:cs typeface="+mn-cs"/>
        <a:sym typeface="Avenir Ligh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uFillTx/>
        <a:latin typeface="+mn-lt"/>
        <a:ea typeface="+mn-ea"/>
        <a:cs typeface="+mn-cs"/>
        <a:sym typeface="Avenir Ligh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uFillTx/>
        <a:latin typeface="+mn-lt"/>
        <a:ea typeface="+mn-ea"/>
        <a:cs typeface="+mn-cs"/>
        <a:sym typeface="Avenir Ligh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uFillTx/>
        <a:latin typeface="+mn-lt"/>
        <a:ea typeface="+mn-ea"/>
        <a:cs typeface="+mn-cs"/>
        <a:sym typeface="Avenir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chemeClr val="accent2">
                  <a:satOff val="-5186"/>
                  <a:lumOff val="-28409"/>
                </a:schemeClr>
              </a:solidFill>
              <a:prstDash val="solid"/>
              <a:miter lim="400000"/>
            </a:ln>
          </a:left>
          <a:right>
            <a:ln w="12700" cap="flat">
              <a:solidFill>
                <a:schemeClr val="accent2">
                  <a:satOff val="-5186"/>
                  <a:lumOff val="-28409"/>
                </a:schemeClr>
              </a:solidFill>
              <a:prstDash val="solid"/>
              <a:miter lim="400000"/>
            </a:ln>
          </a:right>
          <a:top>
            <a:ln w="12700" cap="flat">
              <a:solidFill>
                <a:schemeClr val="accent2">
                  <a:satOff val="-5186"/>
                  <a:lumOff val="-28409"/>
                </a:schemeClr>
              </a:solidFill>
              <a:prstDash val="solid"/>
              <a:miter lim="400000"/>
            </a:ln>
          </a:top>
          <a:bottom>
            <a:ln w="12700" cap="flat">
              <a:solidFill>
                <a:schemeClr val="accent2">
                  <a:satOff val="-5186"/>
                  <a:lumOff val="-28409"/>
                </a:schemeClr>
              </a:solidFill>
              <a:prstDash val="solid"/>
              <a:miter lim="400000"/>
            </a:ln>
          </a:bottom>
          <a:insideH>
            <a:ln w="12700" cap="flat">
              <a:solidFill>
                <a:schemeClr val="accent2">
                  <a:satOff val="-5186"/>
                  <a:lumOff val="-28409"/>
                </a:schemeClr>
              </a:solidFill>
              <a:prstDash val="solid"/>
              <a:miter lim="400000"/>
            </a:ln>
          </a:insideH>
          <a:insideV>
            <a:ln w="12700" cap="flat">
              <a:solidFill>
                <a:schemeClr val="accent2">
                  <a:satOff val="-5186"/>
                  <a:lumOff val="-28409"/>
                </a:schemeClr>
              </a:solidFill>
              <a:prstDash val="solid"/>
              <a:miter lim="400000"/>
            </a:ln>
          </a:insideV>
        </a:tcBdr>
        <a:fill>
          <a:solidFill>
            <a:srgbClr val="375A7D"/>
          </a:solidFill>
        </a:fill>
      </a:tcStyle>
    </a:wholeTbl>
    <a:band2H>
      <a:tcTxStyle b="def" i="def"/>
      <a:tcStyle>
        <a:tcBdr/>
        <a:fill>
          <a:solidFill>
            <a:srgbClr val="3B7499"/>
          </a:solidFill>
        </a:fill>
      </a:tcStyle>
    </a:band2H>
    <a:firstCol>
      <a:tcTxStyle b="off" i="off">
        <a:fontRef idx="minor">
          <a:srgbClr val="FFFFFF"/>
        </a:fontRef>
        <a:srgbClr val="FFFFFF"/>
      </a:tcTxStyle>
      <a:tcStyle>
        <a:tcBdr>
          <a:left>
            <a:ln w="12700" cap="flat">
              <a:solidFill>
                <a:schemeClr val="accent2">
                  <a:satOff val="-5186"/>
                  <a:lumOff val="-28409"/>
                </a:schemeClr>
              </a:solidFill>
              <a:prstDash val="solid"/>
              <a:miter lim="400000"/>
            </a:ln>
          </a:left>
          <a:right>
            <a:ln w="12700" cap="flat">
              <a:solidFill>
                <a:srgbClr val="53D5FD"/>
              </a:solidFill>
              <a:prstDash val="solid"/>
              <a:miter lim="400000"/>
            </a:ln>
          </a:right>
          <a:top>
            <a:ln w="12700" cap="flat">
              <a:solidFill>
                <a:schemeClr val="accent2">
                  <a:satOff val="-5186"/>
                  <a:lumOff val="-28409"/>
                </a:schemeClr>
              </a:solidFill>
              <a:prstDash val="solid"/>
              <a:miter lim="400000"/>
            </a:ln>
          </a:top>
          <a:bottom>
            <a:ln w="12700" cap="flat">
              <a:solidFill>
                <a:schemeClr val="accent2">
                  <a:satOff val="-5186"/>
                  <a:lumOff val="-28409"/>
                </a:schemeClr>
              </a:solidFill>
              <a:prstDash val="solid"/>
              <a:miter lim="400000"/>
            </a:ln>
          </a:bottom>
          <a:insideH>
            <a:ln w="12700" cap="flat">
              <a:solidFill>
                <a:schemeClr val="accent2">
                  <a:satOff val="-5186"/>
                  <a:lumOff val="-28409"/>
                </a:schemeClr>
              </a:solidFill>
              <a:prstDash val="solid"/>
              <a:miter lim="400000"/>
            </a:ln>
          </a:insideH>
          <a:insideV>
            <a:ln w="12700" cap="flat">
              <a:solidFill>
                <a:schemeClr val="accent2">
                  <a:satOff val="-5186"/>
                  <a:lumOff val="-28409"/>
                </a:schemeClr>
              </a:solidFill>
              <a:prstDash val="solid"/>
              <a:miter lim="400000"/>
            </a:ln>
          </a:insideV>
        </a:tcBdr>
        <a:fill>
          <a:solidFill>
            <a:schemeClr val="accent1">
              <a:hueOff val="450000"/>
              <a:satOff val="-18071"/>
              <a:lumOff val="-14609"/>
            </a:schemeClr>
          </a:solidFill>
        </a:fill>
      </a:tcStyle>
    </a:firstCol>
    <a:lastRow>
      <a:tcTxStyle b="off" i="off">
        <a:fontRef idx="minor">
          <a:srgbClr val="FFFFFF"/>
        </a:fontRef>
        <a:srgbClr val="FFFFFF"/>
      </a:tcTxStyle>
      <a:tcStyle>
        <a:tcBdr>
          <a:left>
            <a:ln w="12700" cap="flat">
              <a:solidFill>
                <a:schemeClr val="accent2">
                  <a:satOff val="-5186"/>
                  <a:lumOff val="-28409"/>
                </a:schemeClr>
              </a:solidFill>
              <a:prstDash val="solid"/>
              <a:miter lim="400000"/>
            </a:ln>
          </a:left>
          <a:right>
            <a:ln w="12700" cap="flat">
              <a:solidFill>
                <a:schemeClr val="accent2">
                  <a:satOff val="-5186"/>
                  <a:lumOff val="-28409"/>
                </a:schemeClr>
              </a:solidFill>
              <a:prstDash val="solid"/>
              <a:miter lim="400000"/>
            </a:ln>
          </a:right>
          <a:top>
            <a:ln w="12700" cap="flat">
              <a:solidFill>
                <a:srgbClr val="53D5FD"/>
              </a:solidFill>
              <a:prstDash val="solid"/>
              <a:miter lim="400000"/>
            </a:ln>
          </a:top>
          <a:bottom>
            <a:ln w="12700" cap="flat">
              <a:solidFill>
                <a:schemeClr val="accent2">
                  <a:satOff val="-5186"/>
                  <a:lumOff val="-28409"/>
                </a:schemeClr>
              </a:solidFill>
              <a:prstDash val="solid"/>
              <a:miter lim="400000"/>
            </a:ln>
          </a:bottom>
          <a:insideH>
            <a:ln w="12700" cap="flat">
              <a:solidFill>
                <a:schemeClr val="accent2">
                  <a:satOff val="-5186"/>
                  <a:lumOff val="-28409"/>
                </a:schemeClr>
              </a:solidFill>
              <a:prstDash val="solid"/>
              <a:miter lim="400000"/>
            </a:ln>
          </a:insideH>
          <a:insideV>
            <a:ln w="12700" cap="flat">
              <a:solidFill>
                <a:schemeClr val="accent2">
                  <a:satOff val="-5186"/>
                  <a:lumOff val="-28409"/>
                </a:schemeClr>
              </a:solidFill>
              <a:prstDash val="solid"/>
              <a:miter lim="400000"/>
            </a:ln>
          </a:insideV>
        </a:tcBdr>
        <a:fill>
          <a:solidFill>
            <a:schemeClr val="accent1">
              <a:hueOff val="450000"/>
              <a:satOff val="-18071"/>
              <a:lumOff val="-14609"/>
            </a:schemeClr>
          </a:solidFill>
        </a:fill>
      </a:tcStyle>
    </a:lastRow>
    <a:firstRow>
      <a:tcTxStyle b="off" i="off">
        <a:fontRef idx="minor">
          <a:srgbClr val="FFFFFF"/>
        </a:fontRef>
        <a:srgbClr val="FFFFFF"/>
      </a:tcTxStyle>
      <a:tcStyle>
        <a:tcBdr>
          <a:left>
            <a:ln w="12700" cap="flat">
              <a:solidFill>
                <a:schemeClr val="accent2">
                  <a:satOff val="-5186"/>
                  <a:lumOff val="-28409"/>
                </a:schemeClr>
              </a:solidFill>
              <a:prstDash val="solid"/>
              <a:miter lim="400000"/>
            </a:ln>
          </a:left>
          <a:right>
            <a:ln w="12700" cap="flat">
              <a:solidFill>
                <a:schemeClr val="accent2">
                  <a:satOff val="-5186"/>
                  <a:lumOff val="-28409"/>
                </a:schemeClr>
              </a:solidFill>
              <a:prstDash val="solid"/>
              <a:miter lim="400000"/>
            </a:ln>
          </a:right>
          <a:top>
            <a:ln w="12700" cap="flat">
              <a:solidFill>
                <a:schemeClr val="accent2">
                  <a:satOff val="-5186"/>
                  <a:lumOff val="-28409"/>
                </a:schemeClr>
              </a:solidFill>
              <a:prstDash val="solid"/>
              <a:miter lim="400000"/>
            </a:ln>
          </a:top>
          <a:bottom>
            <a:ln w="12700" cap="flat">
              <a:solidFill>
                <a:srgbClr val="53D5FD"/>
              </a:solidFill>
              <a:prstDash val="solid"/>
              <a:miter lim="400000"/>
            </a:ln>
          </a:bottom>
          <a:insideH>
            <a:ln w="12700" cap="flat">
              <a:solidFill>
                <a:schemeClr val="accent2">
                  <a:satOff val="-5186"/>
                  <a:lumOff val="-28409"/>
                </a:schemeClr>
              </a:solidFill>
              <a:prstDash val="solid"/>
              <a:miter lim="400000"/>
            </a:ln>
          </a:insideH>
          <a:insideV>
            <a:ln w="12700" cap="flat">
              <a:solidFill>
                <a:schemeClr val="accent2">
                  <a:satOff val="-5186"/>
                  <a:lumOff val="-28409"/>
                </a:schemeClr>
              </a:solidFill>
              <a:prstDash val="solid"/>
              <a:miter lim="400000"/>
            </a:ln>
          </a:insideV>
        </a:tcBdr>
        <a:fill>
          <a:solidFill>
            <a:schemeClr val="accent1">
              <a:hueOff val="450000"/>
              <a:satOff val="-18071"/>
              <a:lumOff val="-14609"/>
            </a:schemeClr>
          </a:solidFill>
        </a:fill>
      </a:tcStyle>
    </a:firstRow>
  </a:tblStyle>
  <a:tblStyle styleId="{C7B018BB-80A7-4F77-B60F-C8B233D01FF8}" styleName="">
    <a:tblBg/>
    <a:wholeTbl>
      <a:tcTxStyle b="off" i="off">
        <a:font>
          <a:latin typeface="Avenir Medium"/>
          <a:ea typeface="Avenir Medium"/>
          <a:cs typeface="Avenir Medium"/>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38100" cap="flat">
              <a:solidFill>
                <a:srgbClr val="000000"/>
              </a:solidFill>
              <a:prstDash val="solid"/>
              <a:miter lim="400000"/>
            </a:ln>
          </a:bottom>
          <a:insideH>
            <a:ln w="381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0A0A0A">
              <a:alpha val="92000"/>
            </a:srgbClr>
          </a:solidFill>
        </a:fill>
      </a:tcStyle>
    </a:band2H>
    <a:firstCol>
      <a:tcTxStyle b="off" i="off">
        <a:font>
          <a:latin typeface="Avenir Medium"/>
          <a:ea typeface="Avenir Medium"/>
          <a:cs typeface="Avenir Medium"/>
        </a:font>
        <a:srgbClr val="FFFFFF"/>
      </a:tcTxStyle>
      <a:tcStyle>
        <a:tcBdr>
          <a:left>
            <a:ln w="25400" cap="flat">
              <a:solidFill>
                <a:srgbClr val="000000"/>
              </a:solidFill>
              <a:prstDash val="solid"/>
              <a:miter lim="400000"/>
            </a:ln>
          </a:left>
          <a:right>
            <a:ln w="63500" cap="flat">
              <a:solidFill>
                <a:srgbClr val="000000"/>
              </a:solidFill>
              <a:prstDash val="solid"/>
              <a:miter lim="400000"/>
            </a:ln>
          </a:right>
          <a:top>
            <a:ln w="38100" cap="flat">
              <a:solidFill>
                <a:srgbClr val="000000"/>
              </a:solidFill>
              <a:prstDash val="solid"/>
              <a:miter lim="400000"/>
            </a:ln>
          </a:top>
          <a:bottom>
            <a:ln w="38100" cap="flat">
              <a:solidFill>
                <a:srgbClr val="000000"/>
              </a:solidFill>
              <a:prstDash val="solid"/>
              <a:miter lim="400000"/>
            </a:ln>
          </a:bottom>
          <a:insideH>
            <a:ln w="381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ff" i="off">
        <a:font>
          <a:latin typeface="Avenir Medium"/>
          <a:ea typeface="Avenir Medium"/>
          <a:cs typeface="Avenir Medium"/>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63500" cap="flat">
              <a:solidFill>
                <a:srgbClr val="000000"/>
              </a:solidFill>
              <a:prstDash val="solid"/>
              <a:miter lim="400000"/>
            </a:ln>
          </a:top>
          <a:bottom>
            <a:ln w="254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Avenir Medium"/>
          <a:ea typeface="Avenir Medium"/>
          <a:cs typeface="Avenir Medium"/>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635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EEE7283C-3CF3-47DC-8721-378D4A62B228}" styleName="">
    <a:tblBg/>
    <a:wholeTbl>
      <a:tcTxStyle b="off" i="off">
        <a:fontRef idx="minor">
          <a:srgbClr val="FFFFFF"/>
        </a:fontRef>
        <a:srgbClr val="FFFFFF"/>
      </a:tcTxStyle>
      <a:tcStyle>
        <a:tcBdr>
          <a:left>
            <a:ln w="12700" cap="flat">
              <a:solidFill>
                <a:schemeClr val="accent2">
                  <a:satOff val="-5186"/>
                  <a:lumOff val="-28409"/>
                </a:schemeClr>
              </a:solidFill>
              <a:prstDash val="solid"/>
              <a:miter lim="400000"/>
            </a:ln>
          </a:left>
          <a:right>
            <a:ln w="12700" cap="flat">
              <a:solidFill>
                <a:schemeClr val="accent2">
                  <a:satOff val="-5186"/>
                  <a:lumOff val="-28409"/>
                </a:schemeClr>
              </a:solidFill>
              <a:prstDash val="solid"/>
              <a:miter lim="400000"/>
            </a:ln>
          </a:right>
          <a:top>
            <a:ln w="12700" cap="flat">
              <a:solidFill>
                <a:schemeClr val="accent2">
                  <a:satOff val="-5186"/>
                  <a:lumOff val="-28409"/>
                </a:schemeClr>
              </a:solidFill>
              <a:prstDash val="solid"/>
              <a:miter lim="400000"/>
            </a:ln>
          </a:top>
          <a:bottom>
            <a:ln w="12700" cap="flat">
              <a:solidFill>
                <a:schemeClr val="accent2">
                  <a:satOff val="-5186"/>
                  <a:lumOff val="-28409"/>
                </a:schemeClr>
              </a:solidFill>
              <a:prstDash val="solid"/>
              <a:miter lim="400000"/>
            </a:ln>
          </a:bottom>
          <a:insideH>
            <a:ln w="12700" cap="flat">
              <a:solidFill>
                <a:schemeClr val="accent2">
                  <a:satOff val="-5186"/>
                  <a:lumOff val="-28409"/>
                </a:schemeClr>
              </a:solidFill>
              <a:prstDash val="solid"/>
              <a:miter lim="400000"/>
            </a:ln>
          </a:insideH>
          <a:insideV>
            <a:ln w="12700" cap="flat">
              <a:solidFill>
                <a:schemeClr val="accent2">
                  <a:satOff val="-5186"/>
                  <a:lumOff val="-28409"/>
                </a:schemeClr>
              </a:solidFill>
              <a:prstDash val="solid"/>
              <a:miter lim="400000"/>
            </a:ln>
          </a:insideV>
        </a:tcBdr>
        <a:fill>
          <a:noFill/>
        </a:fill>
      </a:tcStyle>
    </a:wholeTbl>
    <a:band2H>
      <a:tcTxStyle b="def" i="def"/>
      <a:tcStyle>
        <a:tcBdr/>
        <a:fill>
          <a:solidFill>
            <a:srgbClr val="00EDFF">
              <a:alpha val="24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chemeClr val="accent2">
                  <a:satOff val="-5186"/>
                  <a:lumOff val="-28409"/>
                </a:schemeClr>
              </a:solidFill>
              <a:prstDash val="solid"/>
              <a:miter lim="400000"/>
            </a:ln>
          </a:insideV>
        </a:tcBdr>
        <a:fill>
          <a:solidFill>
            <a:schemeClr val="accent2">
              <a:satOff val="-5186"/>
              <a:lumOff val="-12389"/>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noFill/>
              <a:miter lim="400000"/>
            </a:ln>
          </a:bottom>
          <a:insideH>
            <a:ln w="12700" cap="flat">
              <a:solidFill>
                <a:srgbClr val="00919C">
                  <a:alpha val="79000"/>
                </a:srgbClr>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00919C">
                  <a:alpha val="79000"/>
                </a:srgbClr>
              </a:solidFill>
              <a:prstDash val="solid"/>
              <a:miter lim="400000"/>
            </a:ln>
          </a:insideH>
          <a:insideV>
            <a:ln w="12700" cap="flat">
              <a:noFill/>
              <a:miter lim="400000"/>
            </a:ln>
          </a:insideV>
        </a:tcBdr>
        <a:fill>
          <a:solidFill>
            <a:schemeClr val="accent2">
              <a:satOff val="-5186"/>
              <a:lumOff val="-28409"/>
            </a:schemeClr>
          </a:solidFill>
        </a:fill>
      </a:tcStyle>
    </a:firstRow>
  </a:tblStyle>
  <a:tblStyle styleId="{CF821DB8-F4EB-4A41-A1BA-3FCAFE7338EE}" styleName="">
    <a:tblBg/>
    <a:wholeTbl>
      <a:tcTxStyle b="off" i="off">
        <a:fontRef idx="minor">
          <a:srgbClr val="FFFFFF"/>
        </a:fontRef>
        <a:srgbClr val="FFFFFF"/>
      </a:tcTxStyle>
      <a:tcStyle>
        <a:tcBdr>
          <a:left>
            <a:ln w="12700" cap="flat">
              <a:noFill/>
              <a:miter lim="400000"/>
            </a:ln>
          </a:left>
          <a:right>
            <a:ln w="12700" cap="flat">
              <a:noFill/>
              <a:miter lim="400000"/>
            </a:ln>
          </a:right>
          <a:top>
            <a:ln w="25400" cap="rnd">
              <a:solidFill>
                <a:srgbClr val="4F4F4F"/>
              </a:solidFill>
              <a:custDash>
                <a:ds d="100000" sp="200000"/>
              </a:custDash>
              <a:miter lim="400000"/>
            </a:ln>
          </a:top>
          <a:bottom>
            <a:ln w="25400" cap="rnd">
              <a:solidFill>
                <a:srgbClr val="4F4F4F"/>
              </a:solidFill>
              <a:custDash>
                <a:ds d="100000" sp="200000"/>
              </a:custDash>
              <a:miter lim="400000"/>
            </a:ln>
          </a:bottom>
          <a:insideH>
            <a:ln w="25400" cap="rnd">
              <a:solidFill>
                <a:srgbClr val="4F4F4F"/>
              </a:solidFill>
              <a:custDash>
                <a:ds d="100000" sp="200000"/>
              </a:custDash>
              <a:miter lim="400000"/>
            </a:ln>
          </a:insideH>
          <a:insideV>
            <a:ln w="12700" cap="flat">
              <a:noFill/>
              <a:miter lim="400000"/>
            </a:ln>
          </a:insideV>
        </a:tcBdr>
        <a:fill>
          <a:noFill/>
        </a:fill>
      </a:tcStyle>
    </a:wholeTbl>
    <a:band2H>
      <a:tcTxStyle b="def" i="def"/>
      <a:tcStyle>
        <a:tcBdr/>
        <a:fill>
          <a:solidFill>
            <a:srgbClr val="6D6D6D">
              <a:alpha val="25000"/>
            </a:srgbClr>
          </a:solidFill>
        </a:fill>
      </a:tcStyle>
    </a:band2H>
    <a:firstCol>
      <a:tcTxStyle b="off" i="off">
        <a:fontRef idx="minor">
          <a:srgbClr val="FFFFFF"/>
        </a:fontRef>
        <a:srgbClr val="FFFFFF"/>
      </a:tcTxStyle>
      <a:tcStyle>
        <a:tcBdr>
          <a:left>
            <a:ln w="12700" cap="flat">
              <a:noFill/>
              <a:miter lim="400000"/>
            </a:ln>
          </a:left>
          <a:right>
            <a:ln w="0" cap="flat">
              <a:noFill/>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noFill/>
              <a:miter lim="400000"/>
            </a:ln>
          </a:insideV>
        </a:tcBdr>
        <a:fill>
          <a:solidFill>
            <a:srgbClr val="808080">
              <a:alpha val="32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38100" cap="flat">
              <a:solidFill>
                <a:srgbClr val="000000"/>
              </a:solidFill>
              <a:prstDash val="solid"/>
              <a:miter lim="400000"/>
            </a:ln>
          </a:top>
          <a:bottom>
            <a:ln w="12700" cap="flat">
              <a:noFill/>
              <a:miter lim="400000"/>
            </a:ln>
          </a:bottom>
          <a:insideH>
            <a:ln w="12700" cap="flat">
              <a:solidFill>
                <a:srgbClr val="000000"/>
              </a:solidFill>
              <a:prstDash val="solid"/>
              <a:miter lim="400000"/>
            </a:ln>
          </a:insideH>
          <a:insideV>
            <a:ln w="12700" cap="flat">
              <a:noFill/>
              <a:miter lim="400000"/>
            </a:ln>
          </a:insideV>
        </a:tcBdr>
        <a:fill>
          <a:solidFill>
            <a:srgbClr val="941B00">
              <a:alpha val="80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noFill/>
              <a:miter lim="400000"/>
            </a:ln>
          </a:insideV>
        </a:tcBdr>
        <a:fill>
          <a:solidFill>
            <a:srgbClr val="CD2600">
              <a:alpha val="80000"/>
            </a:srgbClr>
          </a:solidFill>
        </a:fill>
      </a:tcStyle>
    </a:firstRow>
  </a:tblStyle>
  <a:tblStyle styleId="{33BA23B1-9221-436E-865A-0063620EA4FD}"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4F4F4F"/>
              </a:solidFill>
              <a:prstDash val="solid"/>
              <a:miter lim="400000"/>
            </a:ln>
          </a:top>
          <a:bottom>
            <a:ln w="12700" cap="flat">
              <a:solidFill>
                <a:srgbClr val="4F4F4F"/>
              </a:solidFill>
              <a:prstDash val="solid"/>
              <a:miter lim="400000"/>
            </a:ln>
          </a:bottom>
          <a:insideH>
            <a:ln w="12700" cap="flat">
              <a:solidFill>
                <a:srgbClr val="4F4F4F"/>
              </a:solidFill>
              <a:prstDash val="solid"/>
              <a:miter lim="400000"/>
            </a:ln>
          </a:insideH>
          <a:insideV>
            <a:ln w="12700" cap="flat">
              <a:noFill/>
              <a:miter lim="400000"/>
            </a:ln>
          </a:insideV>
        </a:tcBdr>
        <a:fill>
          <a:noFill/>
        </a:fill>
      </a:tcStyle>
    </a:wholeTbl>
    <a:band2H>
      <a:tcTxStyle b="def" i="def"/>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4F4F4F"/>
              </a:solidFill>
              <a:prstDash val="solid"/>
              <a:miter lim="400000"/>
            </a:ln>
          </a:top>
          <a:bottom>
            <a:ln w="12700" cap="flat">
              <a:solidFill>
                <a:srgbClr val="4F4F4F"/>
              </a:solidFill>
              <a:prstDash val="solid"/>
              <a:miter lim="400000"/>
            </a:ln>
          </a:bottom>
          <a:insideH>
            <a:ln w="12700" cap="flat">
              <a:solidFill>
                <a:srgbClr val="4F4F4F"/>
              </a:solidFill>
              <a:prstDash val="solid"/>
              <a:miter lim="400000"/>
            </a:ln>
          </a:insideH>
          <a:insideV>
            <a:ln w="12700" cap="flat">
              <a:noFill/>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808080"/>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808080"/>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797979"/>
              </a:solidFill>
              <a:custDash>
                <a:ds d="200000" sp="200000"/>
              </a:custDash>
              <a:miter lim="400000"/>
            </a:ln>
          </a:top>
          <a:bottom>
            <a:ln w="12700" cap="flat">
              <a:solidFill>
                <a:srgbClr val="797979"/>
              </a:solidFill>
              <a:custDash>
                <a:ds d="200000" sp="200000"/>
              </a:custDash>
              <a:miter lim="400000"/>
            </a:ln>
          </a:bottom>
          <a:insideH>
            <a:ln w="12700" cap="flat">
              <a:solidFill>
                <a:srgbClr val="797979"/>
              </a:solidFill>
              <a:custDash>
                <a:ds d="200000" sp="200000"/>
              </a:custDash>
              <a:miter lim="400000"/>
            </a:ln>
          </a:insideH>
          <a:insideV>
            <a:ln w="12700" cap="flat">
              <a:noFill/>
              <a:miter lim="400000"/>
            </a:ln>
          </a:insideV>
        </a:tcBdr>
        <a:fill>
          <a:noFill/>
        </a:fill>
      </a:tcStyle>
    </a:wholeTbl>
    <a:band2H>
      <a:tcTxStyle b="def" i="def"/>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solidFill>
                <a:srgbClr val="FFFFFF"/>
              </a:solidFill>
              <a:prstDash val="solid"/>
              <a:miter lim="400000"/>
            </a:ln>
          </a:right>
          <a:top>
            <a:ln w="12700" cap="flat">
              <a:solidFill>
                <a:srgbClr val="797979"/>
              </a:solidFill>
              <a:custDash>
                <a:ds d="200000" sp="200000"/>
              </a:custDash>
              <a:miter lim="400000"/>
            </a:ln>
          </a:top>
          <a:bottom>
            <a:ln w="12700" cap="flat">
              <a:solidFill>
                <a:srgbClr val="797979"/>
              </a:solidFill>
              <a:custDash>
                <a:ds d="200000" sp="200000"/>
              </a:custDash>
              <a:miter lim="400000"/>
            </a:ln>
          </a:bottom>
          <a:insideH>
            <a:ln w="12700" cap="flat">
              <a:solidFill>
                <a:srgbClr val="797979"/>
              </a:solidFill>
              <a:custDash>
                <a:ds d="200000" sp="200000"/>
              </a:custDash>
              <a:miter lim="400000"/>
            </a:ln>
          </a:insideH>
          <a:insideV>
            <a:ln w="12700" cap="flat">
              <a:noFill/>
              <a:miter lim="400000"/>
            </a:ln>
          </a:insideV>
        </a:tcBdr>
        <a:fill>
          <a:no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noFill/>
              <a:miter lim="400000"/>
            </a:ln>
          </a:bottom>
          <a:insideH>
            <a:ln w="12700" cap="flat">
              <a:solidFill>
                <a:srgbClr val="797979"/>
              </a:solidFill>
              <a:prstDash val="solid"/>
              <a:miter lim="400000"/>
            </a:ln>
          </a:insideH>
          <a:insideV>
            <a:ln w="12700" cap="flat">
              <a:noFill/>
              <a:miter lim="400000"/>
            </a:ln>
          </a:insideV>
        </a:tcBdr>
        <a:fill>
          <a:noFill/>
        </a:fill>
      </a:tcStyle>
    </a:lastRow>
    <a:firstRow>
      <a:tcTxStyle b="off" i="off">
        <a:fontRef idx="minor">
          <a:schemeClr val="accent2">
            <a:satOff val="44164"/>
            <a:lumOff val="14231"/>
          </a:schemeClr>
        </a:fontRef>
        <a:schemeClr val="accent2">
          <a:satOff val="44164"/>
          <a:lumOff val="14231"/>
        </a:schemeClr>
      </a:tcTxStyle>
      <a:tcStyle>
        <a:tcBdr>
          <a:left>
            <a:ln w="12700" cap="flat">
              <a:noFill/>
              <a:miter lim="400000"/>
            </a:ln>
          </a:left>
          <a:right>
            <a:ln w="12700" cap="flat">
              <a:noFill/>
              <a:miter lim="400000"/>
            </a:ln>
          </a:right>
          <a:top>
            <a:ln w="12700" cap="flat">
              <a:noFill/>
              <a:miter lim="400000"/>
            </a:ln>
          </a:top>
          <a:bottom>
            <a:ln w="12700" cap="flat">
              <a:solidFill>
                <a:srgbClr val="FFFFFF"/>
              </a:solidFill>
              <a:prstDash val="solid"/>
              <a:miter lim="400000"/>
            </a:ln>
          </a:bottom>
          <a:insideH>
            <a:ln w="12700" cap="flat">
              <a:solidFill>
                <a:srgbClr val="797979"/>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p:nvPr>
            <p:ph type="sldImg"/>
          </p:nvPr>
        </p:nvSpPr>
        <p:spPr>
          <a:xfrm>
            <a:off x="1143000" y="685800"/>
            <a:ext cx="4572000" cy="3429000"/>
          </a:xfrm>
          <a:prstGeom prst="rect">
            <a:avLst/>
          </a:prstGeom>
        </p:spPr>
        <p:txBody>
          <a:bodyPr/>
          <a:lstStyle/>
          <a:p>
            <a:pPr/>
          </a:p>
        </p:txBody>
      </p:sp>
      <p:sp>
        <p:nvSpPr>
          <p:cNvPr id="137" name="Shape 13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7.xml.rels><?xml version="1.0" encoding="UTF-8" standalone="yes"?><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8.xml.rels><?xml version="1.0" encoding="UTF-8" standalone="yes"?><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9.xml.rels><?xml version="1.0" encoding="UTF-8" standalone="yes"?><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8" name="Shape 158"/>
          <p:cNvSpPr/>
          <p:nvPr>
            <p:ph type="sldImg"/>
          </p:nvPr>
        </p:nvSpPr>
        <p:spPr>
          <a:prstGeom prst="rect">
            <a:avLst/>
          </a:prstGeom>
        </p:spPr>
        <p:txBody>
          <a:bodyPr/>
          <a:lstStyle/>
          <a:p>
            <a:pPr/>
          </a:p>
        </p:txBody>
      </p:sp>
      <p:sp>
        <p:nvSpPr>
          <p:cNvPr id="159" name="Shape 159"/>
          <p:cNvSpPr/>
          <p:nvPr>
            <p:ph type="body" sz="quarter" idx="1"/>
          </p:nvPr>
        </p:nvSpPr>
        <p:spPr>
          <a:prstGeom prst="rect">
            <a:avLst/>
          </a:prstGeom>
        </p:spPr>
        <p:txBody>
          <a:bodyPr/>
          <a:lstStyle/>
          <a:p>
            <a:pPr/>
            <a:r>
              <a:t>I started my practice feeling quite alone and isolated, having been trained in the UP-PGH system which in itself seems like a self contained  community. Coming from a  medical model, I needed to adapt to a paradigm shift from being captain of the ship, boss and commander of the patient-doctor relationship to working within a team comprised of the paramedical professions as well as the psychologist, and social worker. Being in Pediatrics, of course gave me the training to deal qith two or more patients Parent and child but the dynamics of even that changed as ai now had to also consider extended family.</a:t>
            </a:r>
          </a:p>
          <a:p>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7" name="Shape 167"/>
          <p:cNvSpPr/>
          <p:nvPr>
            <p:ph type="sldImg"/>
          </p:nvPr>
        </p:nvSpPr>
        <p:spPr>
          <a:prstGeom prst="rect">
            <a:avLst/>
          </a:prstGeom>
        </p:spPr>
        <p:txBody>
          <a:bodyPr/>
          <a:lstStyle/>
          <a:p>
            <a:pPr/>
          </a:p>
        </p:txBody>
      </p:sp>
      <p:sp>
        <p:nvSpPr>
          <p:cNvPr id="168" name="Shape 168"/>
          <p:cNvSpPr/>
          <p:nvPr>
            <p:ph type="body" sz="quarter" idx="1"/>
          </p:nvPr>
        </p:nvSpPr>
        <p:spPr>
          <a:prstGeom prst="rect">
            <a:avLst/>
          </a:prstGeom>
        </p:spPr>
        <p:txBody>
          <a:bodyPr/>
          <a:lstStyle/>
          <a:p>
            <a:pPr/>
            <a:r>
              <a:t>Thus I decided to creat a small multidisciplinary clinic with a psychologist and SP in tow. But thats going ahead of the story. My first encounter and collaboration was with a person who knew all about cleft lip and palate, who fortuitously was a churchmate and friend in the person of . . .  </a:t>
            </a:r>
          </a:p>
          <a:p>
            <a:pPr/>
          </a:p>
          <a:p>
            <a:pPr/>
            <a:r>
              <a:t>This friend gave me insight into the trappings of networking and the need to know resources here and abroad for specific cases, he introduced me to the Cleft palate clinic in a charity hospital nearby ad the John Tracy system. Little did I know he would also be my personal reference for determining who the real or fake SP's were. Later on with his good friend, Gigi , Bal or Sir Bal to many would frequently get a call, text to verify . . . "Sa inyo ba ito?"</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5" name="Shape 175"/>
          <p:cNvSpPr/>
          <p:nvPr>
            <p:ph type="sldImg"/>
          </p:nvPr>
        </p:nvSpPr>
        <p:spPr>
          <a:prstGeom prst="rect">
            <a:avLst/>
          </a:prstGeom>
        </p:spPr>
        <p:txBody>
          <a:bodyPr/>
          <a:lstStyle/>
          <a:p>
            <a:pPr/>
          </a:p>
        </p:txBody>
      </p:sp>
      <p:sp>
        <p:nvSpPr>
          <p:cNvPr id="176" name="Shape 176"/>
          <p:cNvSpPr/>
          <p:nvPr>
            <p:ph type="body" sz="quarter" idx="1"/>
          </p:nvPr>
        </p:nvSpPr>
        <p:spPr>
          <a:prstGeom prst="rect">
            <a:avLst/>
          </a:prstGeom>
        </p:spPr>
        <p:txBody>
          <a:bodyPr/>
          <a:lstStyle/>
          <a:p>
            <a:pPr/>
            <a:r>
              <a:t>Anyway as I said ,my group practice started with an SP GRAD in practice for 3-4 years then, who was in a school system or did home visits. One of our first interesting cases was a Korean boy who I could swear had the signs of autism at first glance. And with a language barrier to elicit a reliable history, my colleague embarked on a brave attempt to handle this boy DE NOVO.  After a few sessions we were both pleasantly surprised to find out, he could talk and responded quite well! Hindi pala. DLD LANG WITH ATTENTION DEFICITS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5" name="Shape 205"/>
          <p:cNvSpPr/>
          <p:nvPr>
            <p:ph type="sldImg"/>
          </p:nvPr>
        </p:nvSpPr>
        <p:spPr>
          <a:prstGeom prst="rect">
            <a:avLst/>
          </a:prstGeom>
        </p:spPr>
        <p:txBody>
          <a:bodyPr/>
          <a:lstStyle/>
          <a:p>
            <a:pPr/>
          </a:p>
        </p:txBody>
      </p:sp>
      <p:sp>
        <p:nvSpPr>
          <p:cNvPr id="206" name="Shape 206"/>
          <p:cNvSpPr/>
          <p:nvPr>
            <p:ph type="body" sz="quarter" idx="1"/>
          </p:nvPr>
        </p:nvSpPr>
        <p:spPr>
          <a:prstGeom prst="rect">
            <a:avLst/>
          </a:prstGeom>
        </p:spPr>
        <p:txBody>
          <a:bodyPr/>
          <a:lstStyle/>
          <a:p>
            <a:pPr/>
            <a:r>
              <a:t>I also had a personal journey of seeing my own adopted daughter in the hands of two very dedicated and talented therapist who remain my friends to this day.  In the course of my daughter's intervention I discovered two techniques which I really felt were the sole perview  of the SLP's, these are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9" name="Shape 219"/>
          <p:cNvSpPr/>
          <p:nvPr>
            <p:ph type="sldImg"/>
          </p:nvPr>
        </p:nvSpPr>
        <p:spPr>
          <a:prstGeom prst="rect">
            <a:avLst/>
          </a:prstGeom>
        </p:spPr>
        <p:txBody>
          <a:bodyPr/>
          <a:lstStyle/>
          <a:p>
            <a:pPr/>
          </a:p>
        </p:txBody>
      </p:sp>
      <p:sp>
        <p:nvSpPr>
          <p:cNvPr id="220" name="Shape 220"/>
          <p:cNvSpPr/>
          <p:nvPr>
            <p:ph type="body" sz="quarter" idx="1"/>
          </p:nvPr>
        </p:nvSpPr>
        <p:spPr>
          <a:prstGeom prst="rect">
            <a:avLst/>
          </a:prstGeom>
        </p:spPr>
        <p:txBody>
          <a:bodyPr/>
          <a:lstStyle/>
          <a:p>
            <a:pPr/>
            <a:r>
              <a:t>1) Effective and Honest Feedback</a:t>
            </a:r>
          </a:p>
          <a:p>
            <a:pPr/>
            <a:r>
              <a:t>One of the biggest pet peeves we encounter is when a parent complains that they are confused with the feedback of the therapist esp with regards the diagnosis of the child does not jive with the doctor. Often this leads to doctor shopping which adds to the already long waiting list.</a:t>
            </a:r>
          </a:p>
          <a:p>
            <a:pPr/>
          </a:p>
          <a:p>
            <a:pPr/>
            <a:r>
              <a:t> Admittedly, the time spent by the doctor and the therapist are worlds apart and the interaction is much more diverse and dynamic. Letting the doctor know which areas of conflict or inconsistence, esp if videos are presented help us see the big picture. After all, its called developmental as the child's manifestations should progress over time, hopefully in a positive way. I always caution the parents that my impression is never cast in stone but certain markers, red flags leads to certain impressions</a:t>
            </a:r>
          </a:p>
          <a:p>
            <a:pPr/>
          </a:p>
          <a:p>
            <a:pPr/>
            <a:r>
              <a:t>2) openness to Q needs to cut both ways. I greatly appreciate the willingness of the therapists I have worked with to be asked hard questions not to challenge them but often to understand their terms, the practice, to see what they are seeing in therapy. I have to admit I can be demanding with regards reports esp when i want to see a  particular aspect of language not reported about or not addressed. So sometimes I ask certain tools be used and I appreciate reports that explain the process not just the result. THEN I can better demystify  and explain to the parent the patient's condition.  PRESS TO NEXT SLIDE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6" name="Shape 236"/>
          <p:cNvSpPr/>
          <p:nvPr>
            <p:ph type="sldImg"/>
          </p:nvPr>
        </p:nvSpPr>
        <p:spPr>
          <a:prstGeom prst="rect">
            <a:avLst/>
          </a:prstGeom>
        </p:spPr>
        <p:txBody>
          <a:bodyPr/>
          <a:lstStyle/>
          <a:p>
            <a:pPr/>
          </a:p>
        </p:txBody>
      </p:sp>
      <p:sp>
        <p:nvSpPr>
          <p:cNvPr id="237" name="Shape 237"/>
          <p:cNvSpPr/>
          <p:nvPr>
            <p:ph type="body" sz="quarter" idx="1"/>
          </p:nvPr>
        </p:nvSpPr>
        <p:spPr>
          <a:prstGeom prst="rect">
            <a:avLst/>
          </a:prstGeom>
        </p:spPr>
        <p:txBody>
          <a:bodyPr/>
          <a:lstStyle/>
          <a:p>
            <a:pPr/>
            <a:r>
              <a:t>Just a word about PTC's. This is another learning venue for me to integrate the puzzle that is the child. I often cite the parable of the 5 blind men and how each one's understanding of what the elephant is can be tainted by their orientation, limited vision or experience. Much as I would like to be the center of the universe, this very informative meeting helps me get to know how a clinician is thinking and vice versa, gives me insight into possible options to advise and gives the parents an appreciation of the team member's  role and value.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5" name="Shape 245"/>
          <p:cNvSpPr/>
          <p:nvPr>
            <p:ph type="sldImg"/>
          </p:nvPr>
        </p:nvSpPr>
        <p:spPr>
          <a:prstGeom prst="rect">
            <a:avLst/>
          </a:prstGeom>
        </p:spPr>
        <p:txBody>
          <a:bodyPr/>
          <a:lstStyle/>
          <a:p>
            <a:pPr/>
          </a:p>
        </p:txBody>
      </p:sp>
      <p:sp>
        <p:nvSpPr>
          <p:cNvPr id="246" name="Shape 246"/>
          <p:cNvSpPr/>
          <p:nvPr>
            <p:ph type="body" sz="quarter" idx="1"/>
          </p:nvPr>
        </p:nvSpPr>
        <p:spPr>
          <a:prstGeom prst="rect">
            <a:avLst/>
          </a:prstGeom>
        </p:spPr>
        <p:txBody>
          <a:bodyPr/>
          <a:lstStyle/>
          <a:p>
            <a:pPr/>
            <a:r>
              <a:t>Patient Care </a:t>
            </a:r>
          </a:p>
          <a:p>
            <a:pPr/>
            <a:r>
              <a:t>      Parents need to be enjoined as partners in Patient care,as such they need to understand the philosophy of management and need to be able to see if strategies given are working.</a:t>
            </a:r>
          </a:p>
          <a:p>
            <a:pPr/>
          </a:p>
          <a:p>
            <a:pPr/>
            <a:r>
              <a:t> Furthermore, generalization needs to occur and  what better way than real life experience and practice which parents can do. so when I see notes like. " MLU INCREASE, WH-Q, Sentence construction, obeys with 3-4 critical elements but no examples . . . Duhhhhh, the parents give me a blank face if the child can do this. </a:t>
            </a:r>
          </a:p>
          <a:p>
            <a:pPr/>
          </a:p>
          <a:p>
            <a:pPr/>
            <a:r>
              <a:t>Notes I appreciate usually will put at least ONE or more examples of what was done, and when I see this, I feel the obligation to tell parents, to practice, pay attention to what the clinician said and even ask for their examples. The need to demystify is sooooo great.</a:t>
            </a:r>
          </a:p>
          <a:p>
            <a:pPr/>
          </a:p>
          <a:p>
            <a:pPr/>
            <a:r>
              <a:t>Once the parents trust the clinician with their child, doctor/therapist shopping is minimized and even I am able to defend the clinician from misperceptions of the family. Gone are the days when the minute the child talks the parent chooses to drop therapy. With better rapport, i find they are willing to stick by their child's teacher</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2" name="Shape 252"/>
          <p:cNvSpPr/>
          <p:nvPr>
            <p:ph type="sldImg"/>
          </p:nvPr>
        </p:nvSpPr>
        <p:spPr>
          <a:prstGeom prst="rect">
            <a:avLst/>
          </a:prstGeom>
        </p:spPr>
        <p:txBody>
          <a:bodyPr/>
          <a:lstStyle/>
          <a:p>
            <a:pPr/>
          </a:p>
        </p:txBody>
      </p:sp>
      <p:sp>
        <p:nvSpPr>
          <p:cNvPr id="253" name="Shape 253"/>
          <p:cNvSpPr/>
          <p:nvPr>
            <p:ph type="body" sz="quarter" idx="1"/>
          </p:nvPr>
        </p:nvSpPr>
        <p:spPr>
          <a:prstGeom prst="rect">
            <a:avLst/>
          </a:prstGeom>
        </p:spPr>
        <p:txBody>
          <a:bodyPr/>
          <a:lstStyle/>
          <a:p>
            <a:pPr/>
            <a:r>
              <a:t>Just a side bar, another activity I deeply appreciate the center generated aids to management of the children i.e. Parenting classes and outreaches where clinicians are able to work alongside each other and learn more about each other's assessment, how they view the patient and what they may see that another might not.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1" name="Shape 261"/>
          <p:cNvSpPr/>
          <p:nvPr>
            <p:ph type="sldImg"/>
          </p:nvPr>
        </p:nvSpPr>
        <p:spPr>
          <a:prstGeom prst="rect">
            <a:avLst/>
          </a:prstGeom>
        </p:spPr>
        <p:txBody>
          <a:bodyPr/>
          <a:lstStyle/>
          <a:p>
            <a:pPr/>
          </a:p>
        </p:txBody>
      </p:sp>
      <p:sp>
        <p:nvSpPr>
          <p:cNvPr id="262" name="Shape 262"/>
          <p:cNvSpPr/>
          <p:nvPr>
            <p:ph type="body" sz="quarter" idx="1"/>
          </p:nvPr>
        </p:nvSpPr>
        <p:spPr>
          <a:prstGeom prst="rect">
            <a:avLst/>
          </a:prstGeom>
        </p:spPr>
        <p:txBody>
          <a:bodyPr/>
          <a:lstStyle/>
          <a:p>
            <a:pPr/>
            <a:r>
              <a:t>Then of course, the returnees are a great fund of information for me.</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Shape 11"/>
          <p:cNvSpPr/>
          <p:nvPr>
            <p:ph type="title"/>
          </p:nvPr>
        </p:nvSpPr>
        <p:spPr>
          <a:xfrm>
            <a:off x="660400" y="4292600"/>
            <a:ext cx="11684000" cy="2222500"/>
          </a:xfrm>
          <a:prstGeom prst="rect">
            <a:avLst/>
          </a:prstGeom>
        </p:spPr>
        <p:txBody>
          <a:bodyPr/>
          <a:lstStyle>
            <a:lvl1pPr>
              <a:defRPr spc="992" sz="6200"/>
            </a:lvl1pPr>
          </a:lstStyle>
          <a:p>
            <a:pPr/>
            <a:r>
              <a:t>Title Text</a:t>
            </a:r>
          </a:p>
        </p:txBody>
      </p:sp>
      <p:sp>
        <p:nvSpPr>
          <p:cNvPr id="12" name="Shape 12"/>
          <p:cNvSpPr/>
          <p:nvPr>
            <p:ph type="body" sz="quarter" idx="1"/>
          </p:nvPr>
        </p:nvSpPr>
        <p:spPr>
          <a:xfrm>
            <a:off x="660400" y="3416300"/>
            <a:ext cx="11684000" cy="889000"/>
          </a:xfrm>
          <a:prstGeom prst="rect">
            <a:avLst/>
          </a:prstGeom>
        </p:spPr>
        <p:txBody>
          <a:bodyPr anchor="b"/>
          <a:lstStyle>
            <a:lvl1pPr marL="0" indent="0">
              <a:spcBef>
                <a:spcPts val="0"/>
              </a:spcBef>
              <a:buClrTx/>
              <a:buSzTx/>
              <a:buNone/>
              <a:defRPr cap="all" spc="384" sz="2400">
                <a:solidFill>
                  <a:schemeClr val="accent2">
                    <a:satOff val="44164"/>
                    <a:lumOff val="14231"/>
                  </a:schemeClr>
                </a:solidFill>
                <a:latin typeface="Avenir Book"/>
                <a:ea typeface="Avenir Book"/>
                <a:cs typeface="Avenir Book"/>
                <a:sym typeface="Avenir Book"/>
              </a:defRPr>
            </a:lvl1pPr>
            <a:lvl2pPr marL="0" indent="228600">
              <a:spcBef>
                <a:spcPts val="0"/>
              </a:spcBef>
              <a:buClrTx/>
              <a:buSzTx/>
              <a:buNone/>
              <a:defRPr cap="all" spc="384" sz="2400">
                <a:solidFill>
                  <a:schemeClr val="accent2">
                    <a:satOff val="44164"/>
                    <a:lumOff val="14231"/>
                  </a:schemeClr>
                </a:solidFill>
                <a:latin typeface="Avenir Book"/>
                <a:ea typeface="Avenir Book"/>
                <a:cs typeface="Avenir Book"/>
                <a:sym typeface="Avenir Book"/>
              </a:defRPr>
            </a:lvl2pPr>
            <a:lvl3pPr marL="0" indent="457200">
              <a:spcBef>
                <a:spcPts val="0"/>
              </a:spcBef>
              <a:buClrTx/>
              <a:buSzTx/>
              <a:buNone/>
              <a:defRPr cap="all" spc="384" sz="2400">
                <a:solidFill>
                  <a:schemeClr val="accent2">
                    <a:satOff val="44164"/>
                    <a:lumOff val="14231"/>
                  </a:schemeClr>
                </a:solidFill>
                <a:latin typeface="Avenir Book"/>
                <a:ea typeface="Avenir Book"/>
                <a:cs typeface="Avenir Book"/>
                <a:sym typeface="Avenir Book"/>
              </a:defRPr>
            </a:lvl3pPr>
            <a:lvl4pPr marL="0" indent="685800">
              <a:spcBef>
                <a:spcPts val="0"/>
              </a:spcBef>
              <a:buClrTx/>
              <a:buSzTx/>
              <a:buNone/>
              <a:defRPr cap="all" spc="384" sz="2400">
                <a:solidFill>
                  <a:schemeClr val="accent2">
                    <a:satOff val="44164"/>
                    <a:lumOff val="14231"/>
                  </a:schemeClr>
                </a:solidFill>
                <a:latin typeface="Avenir Book"/>
                <a:ea typeface="Avenir Book"/>
                <a:cs typeface="Avenir Book"/>
                <a:sym typeface="Avenir Book"/>
              </a:defRPr>
            </a:lvl4pPr>
            <a:lvl5pPr marL="0" indent="914400">
              <a:spcBef>
                <a:spcPts val="0"/>
              </a:spcBef>
              <a:buClrTx/>
              <a:buSzTx/>
              <a:buNone/>
              <a:defRPr cap="all" spc="384" sz="2400">
                <a:solidFill>
                  <a:schemeClr val="accent2">
                    <a:satOff val="44164"/>
                    <a:lumOff val="14231"/>
                  </a:schemeClr>
                </a:solidFill>
                <a:latin typeface="Avenir Book"/>
                <a:ea typeface="Avenir Book"/>
                <a:cs typeface="Avenir Book"/>
                <a:sym typeface="Avenir Book"/>
              </a:defRPr>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93" name="Shape 93"/>
          <p:cNvSpPr/>
          <p:nvPr>
            <p:ph type="pic" sz="half" idx="13"/>
          </p:nvPr>
        </p:nvSpPr>
        <p:spPr>
          <a:xfrm>
            <a:off x="6502400" y="4879052"/>
            <a:ext cx="6502400" cy="4876801"/>
          </a:xfrm>
          <a:prstGeom prst="rect">
            <a:avLst/>
          </a:prstGeom>
        </p:spPr>
        <p:txBody>
          <a:bodyPr lIns="91439" tIns="45719" rIns="91439" bIns="45719" anchor="t">
            <a:noAutofit/>
          </a:bodyPr>
          <a:lstStyle/>
          <a:p>
            <a:pPr/>
          </a:p>
        </p:txBody>
      </p:sp>
      <p:sp>
        <p:nvSpPr>
          <p:cNvPr id="94" name="Shape 94"/>
          <p:cNvSpPr/>
          <p:nvPr>
            <p:ph type="pic" sz="half" idx="14"/>
          </p:nvPr>
        </p:nvSpPr>
        <p:spPr>
          <a:xfrm>
            <a:off x="6502400" y="0"/>
            <a:ext cx="6502400" cy="4876800"/>
          </a:xfrm>
          <a:prstGeom prst="rect">
            <a:avLst/>
          </a:prstGeom>
        </p:spPr>
        <p:txBody>
          <a:bodyPr lIns="91439" tIns="45719" rIns="91439" bIns="45719" anchor="t">
            <a:noAutofit/>
          </a:bodyPr>
          <a:lstStyle/>
          <a:p>
            <a:pPr/>
          </a:p>
        </p:txBody>
      </p:sp>
      <p:sp>
        <p:nvSpPr>
          <p:cNvPr id="95" name="Shape 95"/>
          <p:cNvSpPr/>
          <p:nvPr>
            <p:ph type="pic" idx="15"/>
          </p:nvPr>
        </p:nvSpPr>
        <p:spPr>
          <a:xfrm>
            <a:off x="0" y="0"/>
            <a:ext cx="6502400" cy="9753600"/>
          </a:xfrm>
          <a:prstGeom prst="rect">
            <a:avLst/>
          </a:prstGeom>
        </p:spPr>
        <p:txBody>
          <a:bodyPr lIns="91439" tIns="45719" rIns="91439" bIns="45719" anchor="t">
            <a:noAutofit/>
          </a:bodyPr>
          <a:lstStyle/>
          <a:p>
            <a:pPr/>
          </a:p>
        </p:txBody>
      </p:sp>
      <p:sp>
        <p:nvSpPr>
          <p:cNvPr id="96" name="Shape 9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103" name="Shape 103"/>
          <p:cNvSpPr/>
          <p:nvPr>
            <p:ph type="body" sz="quarter" idx="13"/>
          </p:nvPr>
        </p:nvSpPr>
        <p:spPr>
          <a:xfrm>
            <a:off x="1270000" y="6362700"/>
            <a:ext cx="10464800" cy="520700"/>
          </a:xfrm>
          <a:prstGeom prst="rect">
            <a:avLst/>
          </a:prstGeom>
        </p:spPr>
        <p:txBody>
          <a:bodyPr>
            <a:spAutoFit/>
          </a:bodyPr>
          <a:lstStyle>
            <a:lvl1pPr marL="0" indent="0" algn="ctr">
              <a:spcBef>
                <a:spcPts val="0"/>
              </a:spcBef>
              <a:buClrTx/>
              <a:buSzTx/>
              <a:buNone/>
              <a:defRPr cap="all" spc="384" sz="2400">
                <a:solidFill>
                  <a:schemeClr val="accent2">
                    <a:satOff val="44164"/>
                    <a:lumOff val="14231"/>
                  </a:schemeClr>
                </a:solidFill>
              </a:defRPr>
            </a:lvl1pPr>
          </a:lstStyle>
          <a:p>
            <a:pPr/>
            <a:r>
              <a:t>–Johnny Appleseed</a:t>
            </a:r>
          </a:p>
        </p:txBody>
      </p:sp>
      <p:sp>
        <p:nvSpPr>
          <p:cNvPr id="104" name="Shape 104"/>
          <p:cNvSpPr/>
          <p:nvPr>
            <p:ph type="body" sz="quarter" idx="14"/>
          </p:nvPr>
        </p:nvSpPr>
        <p:spPr>
          <a:xfrm>
            <a:off x="1270000" y="4248150"/>
            <a:ext cx="10464800" cy="723900"/>
          </a:xfrm>
          <a:prstGeom prst="rect">
            <a:avLst/>
          </a:prstGeom>
        </p:spPr>
        <p:txBody>
          <a:bodyPr>
            <a:spAutoFit/>
          </a:bodyPr>
          <a:lstStyle>
            <a:lvl1pPr marL="0" indent="0" algn="ctr">
              <a:spcBef>
                <a:spcPts val="0"/>
              </a:spcBef>
              <a:buClrTx/>
              <a:buSzTx/>
              <a:buNone/>
            </a:lvl1pPr>
          </a:lstStyle>
          <a:p>
            <a:pPr/>
            <a:r>
              <a:t>“Type a quote here.” </a:t>
            </a:r>
          </a:p>
        </p:txBody>
      </p:sp>
      <p:sp>
        <p:nvSpPr>
          <p:cNvPr id="105" name="Shape 10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Quote Photo">
    <p:spTree>
      <p:nvGrpSpPr>
        <p:cNvPr id="1" name=""/>
        <p:cNvGrpSpPr/>
        <p:nvPr/>
      </p:nvGrpSpPr>
      <p:grpSpPr>
        <a:xfrm>
          <a:off x="0" y="0"/>
          <a:ext cx="0" cy="0"/>
          <a:chOff x="0" y="0"/>
          <a:chExt cx="0" cy="0"/>
        </a:xfrm>
      </p:grpSpPr>
      <p:sp>
        <p:nvSpPr>
          <p:cNvPr id="112" name="Shape 112"/>
          <p:cNvSpPr/>
          <p:nvPr>
            <p:ph type="body" sz="quarter" idx="13"/>
          </p:nvPr>
        </p:nvSpPr>
        <p:spPr>
          <a:xfrm>
            <a:off x="1270000" y="2959100"/>
            <a:ext cx="10464800" cy="520700"/>
          </a:xfrm>
          <a:prstGeom prst="rect">
            <a:avLst/>
          </a:prstGeom>
        </p:spPr>
        <p:txBody>
          <a:bodyPr anchor="t">
            <a:spAutoFit/>
          </a:bodyPr>
          <a:lstStyle>
            <a:lvl1pPr marL="0" indent="0" algn="ctr">
              <a:spcBef>
                <a:spcPts val="0"/>
              </a:spcBef>
              <a:buClrTx/>
              <a:buSzTx/>
              <a:buNone/>
              <a:defRPr cap="all" spc="384" sz="2400">
                <a:solidFill>
                  <a:schemeClr val="accent2">
                    <a:satOff val="44164"/>
                    <a:lumOff val="14231"/>
                  </a:schemeClr>
                </a:solidFill>
              </a:defRPr>
            </a:lvl1pPr>
          </a:lstStyle>
          <a:p>
            <a:pPr/>
            <a:r>
              <a:t>–Johnny Appleseed</a:t>
            </a:r>
          </a:p>
        </p:txBody>
      </p:sp>
      <p:sp>
        <p:nvSpPr>
          <p:cNvPr id="113" name="Shape 113"/>
          <p:cNvSpPr/>
          <p:nvPr>
            <p:ph type="body" sz="quarter" idx="14"/>
          </p:nvPr>
        </p:nvSpPr>
        <p:spPr>
          <a:xfrm>
            <a:off x="1270000" y="1346200"/>
            <a:ext cx="10464800" cy="723900"/>
          </a:xfrm>
          <a:prstGeom prst="rect">
            <a:avLst/>
          </a:prstGeom>
        </p:spPr>
        <p:txBody>
          <a:bodyPr>
            <a:spAutoFit/>
          </a:bodyPr>
          <a:lstStyle>
            <a:lvl1pPr marL="0" indent="0" algn="ctr">
              <a:spcBef>
                <a:spcPts val="0"/>
              </a:spcBef>
              <a:buClrTx/>
              <a:buSzTx/>
              <a:buNone/>
            </a:lvl1pPr>
          </a:lstStyle>
          <a:p>
            <a:pPr/>
            <a:r>
              <a:t>“Type a quote here.” </a:t>
            </a:r>
          </a:p>
        </p:txBody>
      </p:sp>
      <p:sp>
        <p:nvSpPr>
          <p:cNvPr id="114" name="Shape 114"/>
          <p:cNvSpPr/>
          <p:nvPr>
            <p:ph type="pic" idx="15"/>
          </p:nvPr>
        </p:nvSpPr>
        <p:spPr>
          <a:xfrm>
            <a:off x="-19050" y="3613150"/>
            <a:ext cx="13004800" cy="6134100"/>
          </a:xfrm>
          <a:prstGeom prst="rect">
            <a:avLst/>
          </a:prstGeom>
        </p:spPr>
        <p:txBody>
          <a:bodyPr lIns="91439" tIns="45719" rIns="91439" bIns="45719" anchor="t">
            <a:noAutofit/>
          </a:bodyPr>
          <a:lstStyle/>
          <a:p>
            <a:pPr/>
          </a:p>
        </p:txBody>
      </p:sp>
      <p:sp>
        <p:nvSpPr>
          <p:cNvPr id="115" name="Shape 11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22" name="Shape 122"/>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23" name="Shape 12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30" name="Shape 13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Shape 20"/>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21" name="Shape 21"/>
          <p:cNvSpPr/>
          <p:nvPr>
            <p:ph type="title"/>
          </p:nvPr>
        </p:nvSpPr>
        <p:spPr>
          <a:xfrm>
            <a:off x="660400" y="1003300"/>
            <a:ext cx="11684000" cy="1460500"/>
          </a:xfrm>
          <a:prstGeom prst="rect">
            <a:avLst/>
          </a:prstGeom>
        </p:spPr>
        <p:txBody>
          <a:bodyPr/>
          <a:lstStyle>
            <a:lvl1pPr>
              <a:defRPr spc="992" sz="6200"/>
            </a:lvl1pPr>
          </a:lstStyle>
          <a:p>
            <a:pPr/>
            <a:r>
              <a:t>Title Text</a:t>
            </a:r>
          </a:p>
        </p:txBody>
      </p:sp>
      <p:sp>
        <p:nvSpPr>
          <p:cNvPr id="22" name="Shape 22"/>
          <p:cNvSpPr/>
          <p:nvPr>
            <p:ph type="body" sz="quarter" idx="1"/>
          </p:nvPr>
        </p:nvSpPr>
        <p:spPr>
          <a:xfrm>
            <a:off x="660400" y="508000"/>
            <a:ext cx="11684000" cy="508000"/>
          </a:xfrm>
          <a:prstGeom prst="rect">
            <a:avLst/>
          </a:prstGeom>
        </p:spPr>
        <p:txBody>
          <a:bodyPr/>
          <a:lstStyle>
            <a:lvl1pPr marL="0" indent="0">
              <a:spcBef>
                <a:spcPts val="0"/>
              </a:spcBef>
              <a:buClrTx/>
              <a:buSzTx/>
              <a:buNone/>
              <a:defRPr cap="all" spc="384" sz="2400">
                <a:latin typeface="Avenir Book"/>
                <a:ea typeface="Avenir Book"/>
                <a:cs typeface="Avenir Book"/>
                <a:sym typeface="Avenir Book"/>
              </a:defRPr>
            </a:lvl1pPr>
            <a:lvl2pPr marL="0" indent="228600">
              <a:spcBef>
                <a:spcPts val="0"/>
              </a:spcBef>
              <a:buClrTx/>
              <a:buSzTx/>
              <a:buNone/>
              <a:defRPr cap="all" spc="384" sz="2400">
                <a:latin typeface="Avenir Book"/>
                <a:ea typeface="Avenir Book"/>
                <a:cs typeface="Avenir Book"/>
                <a:sym typeface="Avenir Book"/>
              </a:defRPr>
            </a:lvl2pPr>
            <a:lvl3pPr marL="0" indent="457200">
              <a:spcBef>
                <a:spcPts val="0"/>
              </a:spcBef>
              <a:buClrTx/>
              <a:buSzTx/>
              <a:buNone/>
              <a:defRPr cap="all" spc="384" sz="2400">
                <a:latin typeface="Avenir Book"/>
                <a:ea typeface="Avenir Book"/>
                <a:cs typeface="Avenir Book"/>
                <a:sym typeface="Avenir Book"/>
              </a:defRPr>
            </a:lvl3pPr>
            <a:lvl4pPr marL="0" indent="685800">
              <a:spcBef>
                <a:spcPts val="0"/>
              </a:spcBef>
              <a:buClrTx/>
              <a:buSzTx/>
              <a:buNone/>
              <a:defRPr cap="all" spc="384" sz="2400">
                <a:latin typeface="Avenir Book"/>
                <a:ea typeface="Avenir Book"/>
                <a:cs typeface="Avenir Book"/>
                <a:sym typeface="Avenir Book"/>
              </a:defRPr>
            </a:lvl4pPr>
            <a:lvl5pPr marL="0" indent="914400">
              <a:spcBef>
                <a:spcPts val="0"/>
              </a:spcBef>
              <a:buClrTx/>
              <a:buSzTx/>
              <a:buNone/>
              <a:defRPr cap="all" spc="384" sz="2400">
                <a:latin typeface="Avenir Book"/>
                <a:ea typeface="Avenir Book"/>
                <a:cs typeface="Avenir Book"/>
                <a:sym typeface="Avenir Book"/>
              </a:defRPr>
            </a:lvl5pPr>
          </a:lstStyle>
          <a:p>
            <a:pPr/>
            <a:r>
              <a:t>Body Level One</a:t>
            </a:r>
          </a:p>
          <a:p>
            <a:pPr lvl="1"/>
            <a:r>
              <a:t>Body Level Two</a:t>
            </a:r>
          </a:p>
          <a:p>
            <a:pPr lvl="2"/>
            <a:r>
              <a:t>Body Level Three</a:t>
            </a:r>
          </a:p>
          <a:p>
            <a:pPr lvl="3"/>
            <a:r>
              <a:t>Body Level Four</a:t>
            </a:r>
          </a:p>
          <a:p>
            <a:pPr lvl="4"/>
            <a:r>
              <a:t>Body Level Five</a:t>
            </a:r>
          </a:p>
        </p:txBody>
      </p:sp>
      <p:sp>
        <p:nvSpPr>
          <p:cNvPr id="23" name="Shape 2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Alt">
    <p:spTree>
      <p:nvGrpSpPr>
        <p:cNvPr id="1" name=""/>
        <p:cNvGrpSpPr/>
        <p:nvPr/>
      </p:nvGrpSpPr>
      <p:grpSpPr>
        <a:xfrm>
          <a:off x="0" y="0"/>
          <a:ext cx="0" cy="0"/>
          <a:chOff x="0" y="0"/>
          <a:chExt cx="0" cy="0"/>
        </a:xfrm>
      </p:grpSpPr>
      <p:sp>
        <p:nvSpPr>
          <p:cNvPr id="30" name="Shape 30"/>
          <p:cNvSpPr/>
          <p:nvPr>
            <p:ph type="pic" idx="13"/>
          </p:nvPr>
        </p:nvSpPr>
        <p:spPr>
          <a:xfrm>
            <a:off x="0" y="2717800"/>
            <a:ext cx="13004800" cy="7035800"/>
          </a:xfrm>
          <a:prstGeom prst="rect">
            <a:avLst/>
          </a:prstGeom>
        </p:spPr>
        <p:txBody>
          <a:bodyPr lIns="91439" tIns="45719" rIns="91439" bIns="45719" anchor="t">
            <a:noAutofit/>
          </a:bodyPr>
          <a:lstStyle/>
          <a:p>
            <a:pPr/>
          </a:p>
        </p:txBody>
      </p:sp>
      <p:sp>
        <p:nvSpPr>
          <p:cNvPr id="31" name="Shape 31"/>
          <p:cNvSpPr/>
          <p:nvPr>
            <p:ph type="title"/>
          </p:nvPr>
        </p:nvSpPr>
        <p:spPr>
          <a:xfrm>
            <a:off x="660400" y="1003300"/>
            <a:ext cx="11684000" cy="1460500"/>
          </a:xfrm>
          <a:prstGeom prst="rect">
            <a:avLst/>
          </a:prstGeom>
        </p:spPr>
        <p:txBody>
          <a:bodyPr/>
          <a:lstStyle>
            <a:lvl1pPr>
              <a:defRPr spc="992" sz="6200"/>
            </a:lvl1pPr>
          </a:lstStyle>
          <a:p>
            <a:pPr/>
            <a:r>
              <a:t>Title Text</a:t>
            </a:r>
          </a:p>
        </p:txBody>
      </p:sp>
      <p:sp>
        <p:nvSpPr>
          <p:cNvPr id="32" name="Shape 32"/>
          <p:cNvSpPr/>
          <p:nvPr>
            <p:ph type="body" sz="quarter" idx="1"/>
          </p:nvPr>
        </p:nvSpPr>
        <p:spPr>
          <a:xfrm>
            <a:off x="660400" y="508000"/>
            <a:ext cx="11684000" cy="508000"/>
          </a:xfrm>
          <a:prstGeom prst="rect">
            <a:avLst/>
          </a:prstGeom>
        </p:spPr>
        <p:txBody>
          <a:bodyPr/>
          <a:lstStyle>
            <a:lvl1pPr marL="0" indent="0">
              <a:spcBef>
                <a:spcPts val="0"/>
              </a:spcBef>
              <a:buClrTx/>
              <a:buSzTx/>
              <a:buNone/>
              <a:defRPr cap="all" spc="384" sz="2400">
                <a:latin typeface="Avenir Book"/>
                <a:ea typeface="Avenir Book"/>
                <a:cs typeface="Avenir Book"/>
                <a:sym typeface="Avenir Book"/>
              </a:defRPr>
            </a:lvl1pPr>
            <a:lvl2pPr marL="0" indent="228600">
              <a:spcBef>
                <a:spcPts val="0"/>
              </a:spcBef>
              <a:buClrTx/>
              <a:buSzTx/>
              <a:buNone/>
              <a:defRPr cap="all" spc="384" sz="2400">
                <a:latin typeface="Avenir Book"/>
                <a:ea typeface="Avenir Book"/>
                <a:cs typeface="Avenir Book"/>
                <a:sym typeface="Avenir Book"/>
              </a:defRPr>
            </a:lvl2pPr>
            <a:lvl3pPr marL="0" indent="457200">
              <a:spcBef>
                <a:spcPts val="0"/>
              </a:spcBef>
              <a:buClrTx/>
              <a:buSzTx/>
              <a:buNone/>
              <a:defRPr cap="all" spc="384" sz="2400">
                <a:latin typeface="Avenir Book"/>
                <a:ea typeface="Avenir Book"/>
                <a:cs typeface="Avenir Book"/>
                <a:sym typeface="Avenir Book"/>
              </a:defRPr>
            </a:lvl3pPr>
            <a:lvl4pPr marL="0" indent="685800">
              <a:spcBef>
                <a:spcPts val="0"/>
              </a:spcBef>
              <a:buClrTx/>
              <a:buSzTx/>
              <a:buNone/>
              <a:defRPr cap="all" spc="384" sz="2400">
                <a:latin typeface="Avenir Book"/>
                <a:ea typeface="Avenir Book"/>
                <a:cs typeface="Avenir Book"/>
                <a:sym typeface="Avenir Book"/>
              </a:defRPr>
            </a:lvl4pPr>
            <a:lvl5pPr marL="0" indent="914400">
              <a:spcBef>
                <a:spcPts val="0"/>
              </a:spcBef>
              <a:buClrTx/>
              <a:buSzTx/>
              <a:buNone/>
              <a:defRPr cap="all" spc="384" sz="2400">
                <a:latin typeface="Avenir Book"/>
                <a:ea typeface="Avenir Book"/>
                <a:cs typeface="Avenir Book"/>
                <a:sym typeface="Avenir Book"/>
              </a:defRPr>
            </a:lvl5pPr>
          </a:lstStyle>
          <a:p>
            <a:pPr/>
            <a:r>
              <a:t>Body Level One</a:t>
            </a:r>
          </a:p>
          <a:p>
            <a:pPr lvl="1"/>
            <a:r>
              <a:t>Body Level Two</a:t>
            </a:r>
          </a:p>
          <a:p>
            <a:pPr lvl="2"/>
            <a:r>
              <a:t>Body Level Three</a:t>
            </a:r>
          </a:p>
          <a:p>
            <a:pPr lvl="3"/>
            <a:r>
              <a:t>Body Level Four</a:t>
            </a:r>
          </a:p>
          <a:p>
            <a:pPr lvl="4"/>
            <a:r>
              <a:t>Body Level Five</a:t>
            </a:r>
          </a:p>
        </p:txBody>
      </p:sp>
      <p:sp>
        <p:nvSpPr>
          <p:cNvPr id="33" name="Shape 3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40" name="Shape 40"/>
          <p:cNvSpPr/>
          <p:nvPr>
            <p:ph type="title"/>
          </p:nvPr>
        </p:nvSpPr>
        <p:spPr>
          <a:xfrm>
            <a:off x="660400" y="3759200"/>
            <a:ext cx="11684000" cy="2222500"/>
          </a:xfrm>
          <a:prstGeom prst="rect">
            <a:avLst/>
          </a:prstGeom>
        </p:spPr>
        <p:txBody>
          <a:bodyPr anchor="ctr"/>
          <a:lstStyle>
            <a:lvl1pPr>
              <a:defRPr spc="992" sz="6200"/>
            </a:lvl1pPr>
          </a:lstStyle>
          <a:p>
            <a:pPr/>
            <a:r>
              <a:t>Title Text</a:t>
            </a:r>
          </a:p>
        </p:txBody>
      </p:sp>
      <p:sp>
        <p:nvSpPr>
          <p:cNvPr id="41" name="Shape 4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48" name="Shape 48"/>
          <p:cNvSpPr/>
          <p:nvPr>
            <p:ph type="pic" idx="13"/>
          </p:nvPr>
        </p:nvSpPr>
        <p:spPr>
          <a:xfrm>
            <a:off x="6496050" y="6350"/>
            <a:ext cx="6502400" cy="9753600"/>
          </a:xfrm>
          <a:prstGeom prst="rect">
            <a:avLst/>
          </a:prstGeom>
        </p:spPr>
        <p:txBody>
          <a:bodyPr lIns="91439" tIns="45719" rIns="91439" bIns="45719" anchor="t">
            <a:noAutofit/>
          </a:bodyPr>
          <a:lstStyle/>
          <a:p>
            <a:pPr/>
          </a:p>
        </p:txBody>
      </p:sp>
      <p:sp>
        <p:nvSpPr>
          <p:cNvPr id="49" name="Shape 49"/>
          <p:cNvSpPr/>
          <p:nvPr>
            <p:ph type="title"/>
          </p:nvPr>
        </p:nvSpPr>
        <p:spPr>
          <a:xfrm>
            <a:off x="546100" y="4305300"/>
            <a:ext cx="5410200" cy="2984500"/>
          </a:xfrm>
          <a:prstGeom prst="rect">
            <a:avLst/>
          </a:prstGeom>
        </p:spPr>
        <p:txBody>
          <a:bodyPr/>
          <a:lstStyle/>
          <a:p>
            <a:pPr/>
            <a:r>
              <a:t>Title Text</a:t>
            </a:r>
          </a:p>
        </p:txBody>
      </p:sp>
      <p:sp>
        <p:nvSpPr>
          <p:cNvPr id="50" name="Shape 50"/>
          <p:cNvSpPr/>
          <p:nvPr>
            <p:ph type="body" sz="quarter" idx="1"/>
          </p:nvPr>
        </p:nvSpPr>
        <p:spPr>
          <a:xfrm>
            <a:off x="546100" y="3429000"/>
            <a:ext cx="5410200" cy="889000"/>
          </a:xfrm>
          <a:prstGeom prst="rect">
            <a:avLst/>
          </a:prstGeom>
        </p:spPr>
        <p:txBody>
          <a:bodyPr/>
          <a:lstStyle>
            <a:lvl1pPr marL="0" indent="0">
              <a:spcBef>
                <a:spcPts val="0"/>
              </a:spcBef>
              <a:buClrTx/>
              <a:buSzTx/>
              <a:buNone/>
              <a:defRPr cap="all" spc="384" sz="2400">
                <a:solidFill>
                  <a:schemeClr val="accent2">
                    <a:satOff val="44164"/>
                    <a:lumOff val="14231"/>
                  </a:schemeClr>
                </a:solidFill>
                <a:latin typeface="Avenir Book"/>
                <a:ea typeface="Avenir Book"/>
                <a:cs typeface="Avenir Book"/>
                <a:sym typeface="Avenir Book"/>
              </a:defRPr>
            </a:lvl1pPr>
            <a:lvl2pPr marL="0" indent="228600">
              <a:spcBef>
                <a:spcPts val="0"/>
              </a:spcBef>
              <a:buClrTx/>
              <a:buSzTx/>
              <a:buNone/>
              <a:defRPr cap="all" spc="384" sz="2400">
                <a:solidFill>
                  <a:schemeClr val="accent2">
                    <a:satOff val="44164"/>
                    <a:lumOff val="14231"/>
                  </a:schemeClr>
                </a:solidFill>
                <a:latin typeface="Avenir Book"/>
                <a:ea typeface="Avenir Book"/>
                <a:cs typeface="Avenir Book"/>
                <a:sym typeface="Avenir Book"/>
              </a:defRPr>
            </a:lvl2pPr>
            <a:lvl3pPr marL="0" indent="457200">
              <a:spcBef>
                <a:spcPts val="0"/>
              </a:spcBef>
              <a:buClrTx/>
              <a:buSzTx/>
              <a:buNone/>
              <a:defRPr cap="all" spc="384" sz="2400">
                <a:solidFill>
                  <a:schemeClr val="accent2">
                    <a:satOff val="44164"/>
                    <a:lumOff val="14231"/>
                  </a:schemeClr>
                </a:solidFill>
                <a:latin typeface="Avenir Book"/>
                <a:ea typeface="Avenir Book"/>
                <a:cs typeface="Avenir Book"/>
                <a:sym typeface="Avenir Book"/>
              </a:defRPr>
            </a:lvl3pPr>
            <a:lvl4pPr marL="0" indent="685800">
              <a:spcBef>
                <a:spcPts val="0"/>
              </a:spcBef>
              <a:buClrTx/>
              <a:buSzTx/>
              <a:buNone/>
              <a:defRPr cap="all" spc="384" sz="2400">
                <a:solidFill>
                  <a:schemeClr val="accent2">
                    <a:satOff val="44164"/>
                    <a:lumOff val="14231"/>
                  </a:schemeClr>
                </a:solidFill>
                <a:latin typeface="Avenir Book"/>
                <a:ea typeface="Avenir Book"/>
                <a:cs typeface="Avenir Book"/>
                <a:sym typeface="Avenir Book"/>
              </a:defRPr>
            </a:lvl4pPr>
            <a:lvl5pPr marL="0" indent="914400">
              <a:spcBef>
                <a:spcPts val="0"/>
              </a:spcBef>
              <a:buClrTx/>
              <a:buSzTx/>
              <a:buNone/>
              <a:defRPr cap="all" spc="384" sz="2400">
                <a:solidFill>
                  <a:schemeClr val="accent2">
                    <a:satOff val="44164"/>
                    <a:lumOff val="14231"/>
                  </a:schemeClr>
                </a:solidFill>
                <a:latin typeface="Avenir Book"/>
                <a:ea typeface="Avenir Book"/>
                <a:cs typeface="Avenir Book"/>
                <a:sym typeface="Avenir Book"/>
              </a:defRPr>
            </a:lvl5pPr>
          </a:lstStyle>
          <a:p>
            <a:pPr/>
            <a:r>
              <a:t>Body Level One</a:t>
            </a:r>
          </a:p>
          <a:p>
            <a:pPr lvl="1"/>
            <a:r>
              <a:t>Body Level Two</a:t>
            </a:r>
          </a:p>
          <a:p>
            <a:pPr lvl="2"/>
            <a:r>
              <a:t>Body Level Three</a:t>
            </a:r>
          </a:p>
          <a:p>
            <a:pPr lvl="3"/>
            <a:r>
              <a:t>Body Level Four</a:t>
            </a:r>
          </a:p>
          <a:p>
            <a:pPr lvl="4"/>
            <a:r>
              <a:t>Body Level Five</a:t>
            </a:r>
          </a:p>
        </p:txBody>
      </p:sp>
      <p:sp>
        <p:nvSpPr>
          <p:cNvPr id="51" name="Shape 5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58" name="Shape 58"/>
          <p:cNvSpPr/>
          <p:nvPr>
            <p:ph type="title"/>
          </p:nvPr>
        </p:nvSpPr>
        <p:spPr>
          <a:prstGeom prst="rect">
            <a:avLst/>
          </a:prstGeom>
        </p:spPr>
        <p:txBody>
          <a:bodyPr/>
          <a:lstStyle/>
          <a:p>
            <a:pPr/>
            <a:r>
              <a:t>Title Text</a:t>
            </a:r>
          </a:p>
        </p:txBody>
      </p:sp>
      <p:sp>
        <p:nvSpPr>
          <p:cNvPr id="59" name="Shape 5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66" name="Shape 66"/>
          <p:cNvSpPr/>
          <p:nvPr>
            <p:ph type="title"/>
          </p:nvPr>
        </p:nvSpPr>
        <p:spPr>
          <a:prstGeom prst="rect">
            <a:avLst/>
          </a:prstGeom>
        </p:spPr>
        <p:txBody>
          <a:bodyPr/>
          <a:lstStyle/>
          <a:p>
            <a:pPr/>
            <a:r>
              <a:t>Title Text</a:t>
            </a:r>
          </a:p>
        </p:txBody>
      </p:sp>
      <p:sp>
        <p:nvSpPr>
          <p:cNvPr id="67" name="Shape 67"/>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68" name="Shape 6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75" name="Shape 75"/>
          <p:cNvSpPr/>
          <p:nvPr>
            <p:ph type="pic" idx="13"/>
          </p:nvPr>
        </p:nvSpPr>
        <p:spPr>
          <a:xfrm>
            <a:off x="6502400" y="0"/>
            <a:ext cx="6502400" cy="9753600"/>
          </a:xfrm>
          <a:prstGeom prst="rect">
            <a:avLst/>
          </a:prstGeom>
        </p:spPr>
        <p:txBody>
          <a:bodyPr lIns="91439" tIns="45719" rIns="91439" bIns="45719" anchor="t">
            <a:noAutofit/>
          </a:bodyPr>
          <a:lstStyle/>
          <a:p>
            <a:pPr/>
          </a:p>
        </p:txBody>
      </p:sp>
      <p:sp>
        <p:nvSpPr>
          <p:cNvPr id="76" name="Shape 76"/>
          <p:cNvSpPr/>
          <p:nvPr>
            <p:ph type="title"/>
          </p:nvPr>
        </p:nvSpPr>
        <p:spPr>
          <a:xfrm>
            <a:off x="660400" y="609600"/>
            <a:ext cx="5080000" cy="1854200"/>
          </a:xfrm>
          <a:prstGeom prst="rect">
            <a:avLst/>
          </a:prstGeom>
        </p:spPr>
        <p:txBody>
          <a:bodyPr/>
          <a:lstStyle/>
          <a:p>
            <a:pPr/>
            <a:r>
              <a:t>Title Text</a:t>
            </a:r>
          </a:p>
        </p:txBody>
      </p:sp>
      <p:sp>
        <p:nvSpPr>
          <p:cNvPr id="77" name="Shape 77"/>
          <p:cNvSpPr/>
          <p:nvPr>
            <p:ph type="body" sz="half" idx="1"/>
          </p:nvPr>
        </p:nvSpPr>
        <p:spPr>
          <a:xfrm>
            <a:off x="660400" y="2819400"/>
            <a:ext cx="5080000" cy="6057900"/>
          </a:xfrm>
          <a:prstGeom prst="rect">
            <a:avLst/>
          </a:prstGeom>
        </p:spPr>
        <p:txBody>
          <a:bodyPr/>
          <a:lstStyle>
            <a:lvl1pPr marL="393700" indent="-393700">
              <a:spcBef>
                <a:spcPts val="3200"/>
              </a:spcBef>
              <a:defRPr sz="3000"/>
            </a:lvl1pPr>
            <a:lvl2pPr marL="787400" indent="-393700">
              <a:spcBef>
                <a:spcPts val="3200"/>
              </a:spcBef>
              <a:defRPr sz="3000"/>
            </a:lvl2pPr>
            <a:lvl3pPr marL="1181100" indent="-393700">
              <a:spcBef>
                <a:spcPts val="3200"/>
              </a:spcBef>
              <a:defRPr sz="3000"/>
            </a:lvl3pPr>
            <a:lvl4pPr marL="1574800" indent="-393700">
              <a:spcBef>
                <a:spcPts val="3200"/>
              </a:spcBef>
              <a:defRPr sz="3000"/>
            </a:lvl4pPr>
            <a:lvl5pPr marL="1968500" indent="-393700">
              <a:spcBef>
                <a:spcPts val="3200"/>
              </a:spcBef>
              <a:defRPr sz="3000"/>
            </a:lvl5pPr>
          </a:lstStyle>
          <a:p>
            <a:pPr/>
            <a:r>
              <a:t>Body Level One</a:t>
            </a:r>
          </a:p>
          <a:p>
            <a:pPr lvl="1"/>
            <a:r>
              <a:t>Body Level Two</a:t>
            </a:r>
          </a:p>
          <a:p>
            <a:pPr lvl="2"/>
            <a:r>
              <a:t>Body Level Three</a:t>
            </a:r>
          </a:p>
          <a:p>
            <a:pPr lvl="3"/>
            <a:r>
              <a:t>Body Level Four</a:t>
            </a:r>
          </a:p>
          <a:p>
            <a:pPr lvl="4"/>
            <a:r>
              <a:t>Body Level Five</a:t>
            </a:r>
          </a:p>
        </p:txBody>
      </p:sp>
      <p:sp>
        <p:nvSpPr>
          <p:cNvPr id="78" name="Shape 7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85" name="Shape 85"/>
          <p:cNvSpPr/>
          <p:nvPr>
            <p:ph type="body" idx="1"/>
          </p:nvPr>
        </p:nvSpPr>
        <p:spPr>
          <a:xfrm>
            <a:off x="660400" y="1511300"/>
            <a:ext cx="11684000" cy="67183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86" name="Shape 8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p:bgPr>
    </p:bg>
    <p:spTree>
      <p:nvGrpSpPr>
        <p:cNvPr id="1" name=""/>
        <p:cNvGrpSpPr/>
        <p:nvPr/>
      </p:nvGrpSpPr>
      <p:grpSpPr>
        <a:xfrm>
          <a:off x="0" y="0"/>
          <a:ext cx="0" cy="0"/>
          <a:chOff x="0" y="0"/>
          <a:chExt cx="0" cy="0"/>
        </a:xfrm>
      </p:grpSpPr>
      <p:sp>
        <p:nvSpPr>
          <p:cNvPr id="2" name="Shape 2"/>
          <p:cNvSpPr/>
          <p:nvPr>
            <p:ph type="title"/>
          </p:nvPr>
        </p:nvSpPr>
        <p:spPr>
          <a:xfrm>
            <a:off x="660400" y="609600"/>
            <a:ext cx="11684000" cy="1422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Title Text</a:t>
            </a:r>
          </a:p>
        </p:txBody>
      </p:sp>
      <p:sp>
        <p:nvSpPr>
          <p:cNvPr id="3" name="Shape 3"/>
          <p:cNvSpPr/>
          <p:nvPr>
            <p:ph type="body" idx="1"/>
          </p:nvPr>
        </p:nvSpPr>
        <p:spPr>
          <a:xfrm>
            <a:off x="660400" y="2019300"/>
            <a:ext cx="11684000" cy="6718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hape 4"/>
          <p:cNvSpPr/>
          <p:nvPr>
            <p:ph type="sldNum" sz="quarter" idx="2"/>
          </p:nvPr>
        </p:nvSpPr>
        <p:spPr>
          <a:xfrm>
            <a:off x="6311897" y="9258300"/>
            <a:ext cx="352045" cy="419100"/>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transition xmlns:p14="http://schemas.microsoft.com/office/powerpoint/2010/main" spd="med" advClick="1"/>
  <p:txStyles>
    <p:titleStyle>
      <a:lvl1pPr marL="0" marR="0" indent="0" algn="l" defTabSz="584200" rtl="0" latinLnBrk="0">
        <a:lnSpc>
          <a:spcPct val="100000"/>
        </a:lnSpc>
        <a:spcBef>
          <a:spcPts val="0"/>
        </a:spcBef>
        <a:spcAft>
          <a:spcPts val="0"/>
        </a:spcAft>
        <a:buClrTx/>
        <a:buSzTx/>
        <a:buFontTx/>
        <a:buNone/>
        <a:tabLst/>
        <a:defRPr b="0" baseline="0" cap="all" i="0" spc="720" strike="noStrike" sz="4500" u="none">
          <a:ln>
            <a:noFill/>
          </a:ln>
          <a:solidFill>
            <a:srgbClr val="FFFFFF"/>
          </a:solidFill>
          <a:uFillTx/>
          <a:latin typeface="+mn-lt"/>
          <a:ea typeface="+mn-ea"/>
          <a:cs typeface="+mn-cs"/>
          <a:sym typeface="Avenir Light"/>
        </a:defRPr>
      </a:lvl1pPr>
      <a:lvl2pPr marL="0" marR="0" indent="228600" algn="l" defTabSz="584200" rtl="0" latinLnBrk="0">
        <a:lnSpc>
          <a:spcPct val="100000"/>
        </a:lnSpc>
        <a:spcBef>
          <a:spcPts val="0"/>
        </a:spcBef>
        <a:spcAft>
          <a:spcPts val="0"/>
        </a:spcAft>
        <a:buClrTx/>
        <a:buSzTx/>
        <a:buFontTx/>
        <a:buNone/>
        <a:tabLst/>
        <a:defRPr b="0" baseline="0" cap="all" i="0" spc="720" strike="noStrike" sz="4500" u="none">
          <a:ln>
            <a:noFill/>
          </a:ln>
          <a:solidFill>
            <a:srgbClr val="FFFFFF"/>
          </a:solidFill>
          <a:uFillTx/>
          <a:latin typeface="+mn-lt"/>
          <a:ea typeface="+mn-ea"/>
          <a:cs typeface="+mn-cs"/>
          <a:sym typeface="Avenir Light"/>
        </a:defRPr>
      </a:lvl2pPr>
      <a:lvl3pPr marL="0" marR="0" indent="457200" algn="l" defTabSz="584200" rtl="0" latinLnBrk="0">
        <a:lnSpc>
          <a:spcPct val="100000"/>
        </a:lnSpc>
        <a:spcBef>
          <a:spcPts val="0"/>
        </a:spcBef>
        <a:spcAft>
          <a:spcPts val="0"/>
        </a:spcAft>
        <a:buClrTx/>
        <a:buSzTx/>
        <a:buFontTx/>
        <a:buNone/>
        <a:tabLst/>
        <a:defRPr b="0" baseline="0" cap="all" i="0" spc="720" strike="noStrike" sz="4500" u="none">
          <a:ln>
            <a:noFill/>
          </a:ln>
          <a:solidFill>
            <a:srgbClr val="FFFFFF"/>
          </a:solidFill>
          <a:uFillTx/>
          <a:latin typeface="+mn-lt"/>
          <a:ea typeface="+mn-ea"/>
          <a:cs typeface="+mn-cs"/>
          <a:sym typeface="Avenir Light"/>
        </a:defRPr>
      </a:lvl3pPr>
      <a:lvl4pPr marL="0" marR="0" indent="685800" algn="l" defTabSz="584200" rtl="0" latinLnBrk="0">
        <a:lnSpc>
          <a:spcPct val="100000"/>
        </a:lnSpc>
        <a:spcBef>
          <a:spcPts val="0"/>
        </a:spcBef>
        <a:spcAft>
          <a:spcPts val="0"/>
        </a:spcAft>
        <a:buClrTx/>
        <a:buSzTx/>
        <a:buFontTx/>
        <a:buNone/>
        <a:tabLst/>
        <a:defRPr b="0" baseline="0" cap="all" i="0" spc="720" strike="noStrike" sz="4500" u="none">
          <a:ln>
            <a:noFill/>
          </a:ln>
          <a:solidFill>
            <a:srgbClr val="FFFFFF"/>
          </a:solidFill>
          <a:uFillTx/>
          <a:latin typeface="+mn-lt"/>
          <a:ea typeface="+mn-ea"/>
          <a:cs typeface="+mn-cs"/>
          <a:sym typeface="Avenir Light"/>
        </a:defRPr>
      </a:lvl4pPr>
      <a:lvl5pPr marL="0" marR="0" indent="914400" algn="l" defTabSz="584200" rtl="0" latinLnBrk="0">
        <a:lnSpc>
          <a:spcPct val="100000"/>
        </a:lnSpc>
        <a:spcBef>
          <a:spcPts val="0"/>
        </a:spcBef>
        <a:spcAft>
          <a:spcPts val="0"/>
        </a:spcAft>
        <a:buClrTx/>
        <a:buSzTx/>
        <a:buFontTx/>
        <a:buNone/>
        <a:tabLst/>
        <a:defRPr b="0" baseline="0" cap="all" i="0" spc="720" strike="noStrike" sz="4500" u="none">
          <a:ln>
            <a:noFill/>
          </a:ln>
          <a:solidFill>
            <a:srgbClr val="FFFFFF"/>
          </a:solidFill>
          <a:uFillTx/>
          <a:latin typeface="+mn-lt"/>
          <a:ea typeface="+mn-ea"/>
          <a:cs typeface="+mn-cs"/>
          <a:sym typeface="Avenir Light"/>
        </a:defRPr>
      </a:lvl5pPr>
      <a:lvl6pPr marL="0" marR="0" indent="1143000" algn="l" defTabSz="584200" rtl="0" latinLnBrk="0">
        <a:lnSpc>
          <a:spcPct val="100000"/>
        </a:lnSpc>
        <a:spcBef>
          <a:spcPts val="0"/>
        </a:spcBef>
        <a:spcAft>
          <a:spcPts val="0"/>
        </a:spcAft>
        <a:buClrTx/>
        <a:buSzTx/>
        <a:buFontTx/>
        <a:buNone/>
        <a:tabLst/>
        <a:defRPr b="0" baseline="0" cap="all" i="0" spc="720" strike="noStrike" sz="4500" u="none">
          <a:ln>
            <a:noFill/>
          </a:ln>
          <a:solidFill>
            <a:srgbClr val="FFFFFF"/>
          </a:solidFill>
          <a:uFillTx/>
          <a:latin typeface="+mn-lt"/>
          <a:ea typeface="+mn-ea"/>
          <a:cs typeface="+mn-cs"/>
          <a:sym typeface="Avenir Light"/>
        </a:defRPr>
      </a:lvl6pPr>
      <a:lvl7pPr marL="0" marR="0" indent="1371600" algn="l" defTabSz="584200" rtl="0" latinLnBrk="0">
        <a:lnSpc>
          <a:spcPct val="100000"/>
        </a:lnSpc>
        <a:spcBef>
          <a:spcPts val="0"/>
        </a:spcBef>
        <a:spcAft>
          <a:spcPts val="0"/>
        </a:spcAft>
        <a:buClrTx/>
        <a:buSzTx/>
        <a:buFontTx/>
        <a:buNone/>
        <a:tabLst/>
        <a:defRPr b="0" baseline="0" cap="all" i="0" spc="720" strike="noStrike" sz="4500" u="none">
          <a:ln>
            <a:noFill/>
          </a:ln>
          <a:solidFill>
            <a:srgbClr val="FFFFFF"/>
          </a:solidFill>
          <a:uFillTx/>
          <a:latin typeface="+mn-lt"/>
          <a:ea typeface="+mn-ea"/>
          <a:cs typeface="+mn-cs"/>
          <a:sym typeface="Avenir Light"/>
        </a:defRPr>
      </a:lvl7pPr>
      <a:lvl8pPr marL="0" marR="0" indent="1600200" algn="l" defTabSz="584200" rtl="0" latinLnBrk="0">
        <a:lnSpc>
          <a:spcPct val="100000"/>
        </a:lnSpc>
        <a:spcBef>
          <a:spcPts val="0"/>
        </a:spcBef>
        <a:spcAft>
          <a:spcPts val="0"/>
        </a:spcAft>
        <a:buClrTx/>
        <a:buSzTx/>
        <a:buFontTx/>
        <a:buNone/>
        <a:tabLst/>
        <a:defRPr b="0" baseline="0" cap="all" i="0" spc="720" strike="noStrike" sz="4500" u="none">
          <a:ln>
            <a:noFill/>
          </a:ln>
          <a:solidFill>
            <a:srgbClr val="FFFFFF"/>
          </a:solidFill>
          <a:uFillTx/>
          <a:latin typeface="+mn-lt"/>
          <a:ea typeface="+mn-ea"/>
          <a:cs typeface="+mn-cs"/>
          <a:sym typeface="Avenir Light"/>
        </a:defRPr>
      </a:lvl8pPr>
      <a:lvl9pPr marL="0" marR="0" indent="1828800" algn="l" defTabSz="584200" rtl="0" latinLnBrk="0">
        <a:lnSpc>
          <a:spcPct val="100000"/>
        </a:lnSpc>
        <a:spcBef>
          <a:spcPts val="0"/>
        </a:spcBef>
        <a:spcAft>
          <a:spcPts val="0"/>
        </a:spcAft>
        <a:buClrTx/>
        <a:buSzTx/>
        <a:buFontTx/>
        <a:buNone/>
        <a:tabLst/>
        <a:defRPr b="0" baseline="0" cap="all" i="0" spc="720" strike="noStrike" sz="4500" u="none">
          <a:ln>
            <a:noFill/>
          </a:ln>
          <a:solidFill>
            <a:srgbClr val="FFFFFF"/>
          </a:solidFill>
          <a:uFillTx/>
          <a:latin typeface="+mn-lt"/>
          <a:ea typeface="+mn-ea"/>
          <a:cs typeface="+mn-cs"/>
          <a:sym typeface="Avenir Light"/>
        </a:defRPr>
      </a:lvl9pPr>
    </p:titleStyle>
    <p:bodyStyle>
      <a:lvl1pPr marL="469900" marR="0" indent="-469900" algn="l" defTabSz="584200" latinLnBrk="0">
        <a:lnSpc>
          <a:spcPct val="100000"/>
        </a:lnSpc>
        <a:spcBef>
          <a:spcPts val="4200"/>
        </a:spcBef>
        <a:spcAft>
          <a:spcPts val="0"/>
        </a:spcAft>
        <a:buClr>
          <a:srgbClr val="646464"/>
        </a:buClr>
        <a:buSzPct val="90000"/>
        <a:buFontTx/>
        <a:buChar char="•"/>
        <a:tabLst/>
        <a:defRPr b="0" baseline="0" cap="none" i="0" spc="0" strike="noStrike" sz="3600" u="none">
          <a:ln>
            <a:noFill/>
          </a:ln>
          <a:solidFill>
            <a:srgbClr val="FFFFFF"/>
          </a:solidFill>
          <a:uFillTx/>
          <a:latin typeface="+mn-lt"/>
          <a:ea typeface="+mn-ea"/>
          <a:cs typeface="+mn-cs"/>
          <a:sym typeface="Avenir Light"/>
        </a:defRPr>
      </a:lvl1pPr>
      <a:lvl2pPr marL="939800" marR="0" indent="-469900" algn="l" defTabSz="584200" latinLnBrk="0">
        <a:lnSpc>
          <a:spcPct val="100000"/>
        </a:lnSpc>
        <a:spcBef>
          <a:spcPts val="4200"/>
        </a:spcBef>
        <a:spcAft>
          <a:spcPts val="0"/>
        </a:spcAft>
        <a:buClr>
          <a:srgbClr val="646464"/>
        </a:buClr>
        <a:buSzPct val="90000"/>
        <a:buFontTx/>
        <a:buChar char="•"/>
        <a:tabLst/>
        <a:defRPr b="0" baseline="0" cap="none" i="0" spc="0" strike="noStrike" sz="3600" u="none">
          <a:ln>
            <a:noFill/>
          </a:ln>
          <a:solidFill>
            <a:srgbClr val="FFFFFF"/>
          </a:solidFill>
          <a:uFillTx/>
          <a:latin typeface="+mn-lt"/>
          <a:ea typeface="+mn-ea"/>
          <a:cs typeface="+mn-cs"/>
          <a:sym typeface="Avenir Light"/>
        </a:defRPr>
      </a:lvl2pPr>
      <a:lvl3pPr marL="1409700" marR="0" indent="-469900" algn="l" defTabSz="584200" latinLnBrk="0">
        <a:lnSpc>
          <a:spcPct val="100000"/>
        </a:lnSpc>
        <a:spcBef>
          <a:spcPts val="4200"/>
        </a:spcBef>
        <a:spcAft>
          <a:spcPts val="0"/>
        </a:spcAft>
        <a:buClr>
          <a:srgbClr val="646464"/>
        </a:buClr>
        <a:buSzPct val="90000"/>
        <a:buFontTx/>
        <a:buChar char="•"/>
        <a:tabLst/>
        <a:defRPr b="0" baseline="0" cap="none" i="0" spc="0" strike="noStrike" sz="3600" u="none">
          <a:ln>
            <a:noFill/>
          </a:ln>
          <a:solidFill>
            <a:srgbClr val="FFFFFF"/>
          </a:solidFill>
          <a:uFillTx/>
          <a:latin typeface="+mn-lt"/>
          <a:ea typeface="+mn-ea"/>
          <a:cs typeface="+mn-cs"/>
          <a:sym typeface="Avenir Light"/>
        </a:defRPr>
      </a:lvl3pPr>
      <a:lvl4pPr marL="1879600" marR="0" indent="-469900" algn="l" defTabSz="584200" latinLnBrk="0">
        <a:lnSpc>
          <a:spcPct val="100000"/>
        </a:lnSpc>
        <a:spcBef>
          <a:spcPts val="4200"/>
        </a:spcBef>
        <a:spcAft>
          <a:spcPts val="0"/>
        </a:spcAft>
        <a:buClr>
          <a:srgbClr val="646464"/>
        </a:buClr>
        <a:buSzPct val="90000"/>
        <a:buFontTx/>
        <a:buChar char="•"/>
        <a:tabLst/>
        <a:defRPr b="0" baseline="0" cap="none" i="0" spc="0" strike="noStrike" sz="3600" u="none">
          <a:ln>
            <a:noFill/>
          </a:ln>
          <a:solidFill>
            <a:srgbClr val="FFFFFF"/>
          </a:solidFill>
          <a:uFillTx/>
          <a:latin typeface="+mn-lt"/>
          <a:ea typeface="+mn-ea"/>
          <a:cs typeface="+mn-cs"/>
          <a:sym typeface="Avenir Light"/>
        </a:defRPr>
      </a:lvl4pPr>
      <a:lvl5pPr marL="2349500" marR="0" indent="-469900" algn="l" defTabSz="584200" latinLnBrk="0">
        <a:lnSpc>
          <a:spcPct val="100000"/>
        </a:lnSpc>
        <a:spcBef>
          <a:spcPts val="4200"/>
        </a:spcBef>
        <a:spcAft>
          <a:spcPts val="0"/>
        </a:spcAft>
        <a:buClr>
          <a:srgbClr val="646464"/>
        </a:buClr>
        <a:buSzPct val="90000"/>
        <a:buFontTx/>
        <a:buChar char="•"/>
        <a:tabLst/>
        <a:defRPr b="0" baseline="0" cap="none" i="0" spc="0" strike="noStrike" sz="3600" u="none">
          <a:ln>
            <a:noFill/>
          </a:ln>
          <a:solidFill>
            <a:srgbClr val="FFFFFF"/>
          </a:solidFill>
          <a:uFillTx/>
          <a:latin typeface="+mn-lt"/>
          <a:ea typeface="+mn-ea"/>
          <a:cs typeface="+mn-cs"/>
          <a:sym typeface="Avenir Light"/>
        </a:defRPr>
      </a:lvl5pPr>
      <a:lvl6pPr marL="2819400" marR="0" indent="-469900" algn="l" defTabSz="584200" latinLnBrk="0">
        <a:lnSpc>
          <a:spcPct val="100000"/>
        </a:lnSpc>
        <a:spcBef>
          <a:spcPts val="4200"/>
        </a:spcBef>
        <a:spcAft>
          <a:spcPts val="0"/>
        </a:spcAft>
        <a:buClr>
          <a:srgbClr val="646464"/>
        </a:buClr>
        <a:buSzPct val="90000"/>
        <a:buFontTx/>
        <a:buChar char="•"/>
        <a:tabLst/>
        <a:defRPr b="0" baseline="0" cap="none" i="0" spc="0" strike="noStrike" sz="3600" u="none">
          <a:ln>
            <a:noFill/>
          </a:ln>
          <a:solidFill>
            <a:srgbClr val="FFFFFF"/>
          </a:solidFill>
          <a:uFillTx/>
          <a:latin typeface="+mn-lt"/>
          <a:ea typeface="+mn-ea"/>
          <a:cs typeface="+mn-cs"/>
          <a:sym typeface="Avenir Light"/>
        </a:defRPr>
      </a:lvl6pPr>
      <a:lvl7pPr marL="3289300" marR="0" indent="-469900" algn="l" defTabSz="584200" latinLnBrk="0">
        <a:lnSpc>
          <a:spcPct val="100000"/>
        </a:lnSpc>
        <a:spcBef>
          <a:spcPts val="4200"/>
        </a:spcBef>
        <a:spcAft>
          <a:spcPts val="0"/>
        </a:spcAft>
        <a:buClr>
          <a:srgbClr val="646464"/>
        </a:buClr>
        <a:buSzPct val="90000"/>
        <a:buFontTx/>
        <a:buChar char="•"/>
        <a:tabLst/>
        <a:defRPr b="0" baseline="0" cap="none" i="0" spc="0" strike="noStrike" sz="3600" u="none">
          <a:ln>
            <a:noFill/>
          </a:ln>
          <a:solidFill>
            <a:srgbClr val="FFFFFF"/>
          </a:solidFill>
          <a:uFillTx/>
          <a:latin typeface="+mn-lt"/>
          <a:ea typeface="+mn-ea"/>
          <a:cs typeface="+mn-cs"/>
          <a:sym typeface="Avenir Light"/>
        </a:defRPr>
      </a:lvl7pPr>
      <a:lvl8pPr marL="3759200" marR="0" indent="-469900" algn="l" defTabSz="584200" latinLnBrk="0">
        <a:lnSpc>
          <a:spcPct val="100000"/>
        </a:lnSpc>
        <a:spcBef>
          <a:spcPts val="4200"/>
        </a:spcBef>
        <a:spcAft>
          <a:spcPts val="0"/>
        </a:spcAft>
        <a:buClr>
          <a:srgbClr val="646464"/>
        </a:buClr>
        <a:buSzPct val="90000"/>
        <a:buFontTx/>
        <a:buChar char="•"/>
        <a:tabLst/>
        <a:defRPr b="0" baseline="0" cap="none" i="0" spc="0" strike="noStrike" sz="3600" u="none">
          <a:ln>
            <a:noFill/>
          </a:ln>
          <a:solidFill>
            <a:srgbClr val="FFFFFF"/>
          </a:solidFill>
          <a:uFillTx/>
          <a:latin typeface="+mn-lt"/>
          <a:ea typeface="+mn-ea"/>
          <a:cs typeface="+mn-cs"/>
          <a:sym typeface="Avenir Light"/>
        </a:defRPr>
      </a:lvl8pPr>
      <a:lvl9pPr marL="4229100" marR="0" indent="-469900" algn="l" defTabSz="584200" latinLnBrk="0">
        <a:lnSpc>
          <a:spcPct val="100000"/>
        </a:lnSpc>
        <a:spcBef>
          <a:spcPts val="4200"/>
        </a:spcBef>
        <a:spcAft>
          <a:spcPts val="0"/>
        </a:spcAft>
        <a:buClr>
          <a:srgbClr val="646464"/>
        </a:buClr>
        <a:buSzPct val="90000"/>
        <a:buFontTx/>
        <a:buChar char="•"/>
        <a:tabLst/>
        <a:defRPr b="0" baseline="0" cap="none" i="0" spc="0" strike="noStrike" sz="3600" u="none">
          <a:ln>
            <a:noFill/>
          </a:ln>
          <a:solidFill>
            <a:srgbClr val="FFFFFF"/>
          </a:solidFill>
          <a:uFillTx/>
          <a:latin typeface="+mn-lt"/>
          <a:ea typeface="+mn-ea"/>
          <a:cs typeface="+mn-cs"/>
          <a:sym typeface="Avenir Ligh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Avenir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Avenir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Avenir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Avenir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Avenir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Avenir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Avenir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Avenir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Avenir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9.jpeg"/><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3.jpe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image" Target="../media/image3.jpeg"/><Relationship Id="rId4" Type="http://schemas.openxmlformats.org/officeDocument/2006/relationships/image" Target="../media/image14.jpeg"/><Relationship Id="rId5" Type="http://schemas.openxmlformats.org/officeDocument/2006/relationships/image" Target="../media/image15.jpe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8.jpe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2.jpe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jpeg"/><Relationship Id="rId3" Type="http://schemas.openxmlformats.org/officeDocument/2006/relationships/image" Target="../media/image20.jpe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21.jpeg"/><Relationship Id="rId4" Type="http://schemas.openxmlformats.org/officeDocument/2006/relationships/image" Target="../media/image22.jpeg"/><Relationship Id="rId5" Type="http://schemas.openxmlformats.org/officeDocument/2006/relationships/image" Target="../media/image1.gif"/></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jpe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23.jpeg"/><Relationship Id="rId4" Type="http://schemas.openxmlformats.org/officeDocument/2006/relationships/image" Target="../media/image24.jpeg"/><Relationship Id="rId5" Type="http://schemas.openxmlformats.org/officeDocument/2006/relationships/image" Target="../media/image25.jpeg"/><Relationship Id="rId6" Type="http://schemas.openxmlformats.org/officeDocument/2006/relationships/image" Target="../media/image26.jpe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27.jpeg"/><Relationship Id="rId4" Type="http://schemas.openxmlformats.org/officeDocument/2006/relationships/image" Target="../media/image28.jpeg"/><Relationship Id="rId5" Type="http://schemas.openxmlformats.org/officeDocument/2006/relationships/image" Target="../media/image29.jpeg"/><Relationship Id="rId6" Type="http://schemas.openxmlformats.org/officeDocument/2006/relationships/image" Target="../media/image30.jpeg"/><Relationship Id="rId7" Type="http://schemas.openxmlformats.org/officeDocument/2006/relationships/image" Target="../media/image2.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1.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image" Target="../media/image3.jpeg"/><Relationship Id="rId4" Type="http://schemas.openxmlformats.org/officeDocument/2006/relationships/image" Target="../media/image6.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7.jpe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 Id="rId3" Type="http://schemas.openxmlformats.org/officeDocument/2006/relationships/image" Target="../media/image8.jpe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9" name="143917994_2881x1992.jpeg"/>
          <p:cNvPicPr>
            <a:picLocks noChangeAspect="1"/>
          </p:cNvPicPr>
          <p:nvPr>
            <p:ph type="pic" idx="13"/>
          </p:nvPr>
        </p:nvPicPr>
        <p:blipFill>
          <a:blip r:embed="rId2">
            <a:extLst/>
          </a:blip>
          <a:srcRect l="4190" t="258" r="4105" b="269"/>
          <a:stretch>
            <a:fillRect/>
          </a:stretch>
        </p:blipFill>
        <p:spPr>
          <a:prstGeom prst="rect">
            <a:avLst/>
          </a:prstGeom>
        </p:spPr>
      </p:pic>
      <p:sp>
        <p:nvSpPr>
          <p:cNvPr id="140" name="Shape 140"/>
          <p:cNvSpPr/>
          <p:nvPr>
            <p:ph type="title"/>
          </p:nvPr>
        </p:nvSpPr>
        <p:spPr>
          <a:xfrm>
            <a:off x="476317" y="328331"/>
            <a:ext cx="11684001" cy="1460501"/>
          </a:xfrm>
          <a:prstGeom prst="rect">
            <a:avLst/>
          </a:prstGeom>
        </p:spPr>
        <p:txBody>
          <a:bodyPr/>
          <a:lstStyle/>
          <a:p>
            <a:pPr defTabSz="449833">
              <a:defRPr spc="763" sz="4774">
                <a:latin typeface="Avenir Black"/>
                <a:ea typeface="Avenir Black"/>
                <a:cs typeface="Avenir Black"/>
                <a:sym typeface="Avenir Black"/>
              </a:defRPr>
            </a:pPr>
            <a:r>
              <a:t>Beyond Borders</a:t>
            </a:r>
          </a:p>
          <a:p>
            <a:pPr algn="ctr" defTabSz="449833">
              <a:defRPr spc="455" sz="2849">
                <a:solidFill>
                  <a:srgbClr val="C1EDFC"/>
                </a:solidFill>
              </a:defRPr>
            </a:pPr>
            <a:r>
              <a:rPr>
                <a:latin typeface="Avenir Black"/>
                <a:ea typeface="Avenir Black"/>
                <a:cs typeface="Avenir Black"/>
                <a:sym typeface="Avenir Black"/>
              </a:rPr>
              <a:t>Promoting</a:t>
            </a:r>
            <a:r>
              <a:t> </a:t>
            </a:r>
            <a:r>
              <a:rPr>
                <a:latin typeface="Avenir Black"/>
                <a:ea typeface="Avenir Black"/>
                <a:cs typeface="Avenir Black"/>
                <a:sym typeface="Avenir Black"/>
              </a:rPr>
              <a:t>inter-professional partnerships</a:t>
            </a:r>
          </a:p>
        </p:txBody>
      </p:sp>
      <p:sp>
        <p:nvSpPr>
          <p:cNvPr id="141" name="Shape 141"/>
          <p:cNvSpPr/>
          <p:nvPr>
            <p:ph type="body" sz="quarter" idx="1"/>
          </p:nvPr>
        </p:nvSpPr>
        <p:spPr>
          <a:xfrm>
            <a:off x="4280684" y="8929765"/>
            <a:ext cx="11684001" cy="508001"/>
          </a:xfrm>
          <a:prstGeom prst="rect">
            <a:avLst/>
          </a:prstGeom>
        </p:spPr>
        <p:txBody>
          <a:bodyPr/>
          <a:lstStyle>
            <a:lvl1pPr defTabSz="566674">
              <a:defRPr spc="372" sz="2328">
                <a:solidFill>
                  <a:srgbClr val="F46F40"/>
                </a:solidFill>
                <a:latin typeface="Avenir Black"/>
                <a:ea typeface="Avenir Black"/>
                <a:cs typeface="Avenir Black"/>
                <a:sym typeface="Avenir Black"/>
              </a:defRPr>
            </a:lvl1pPr>
          </a:lstStyle>
          <a:p>
            <a:pPr/>
            <a:r>
              <a:t>Ma. Theresa arranz-Lim md fpps fpsdbp</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89" name="143918632_1620x1622.jpeg"/>
          <p:cNvPicPr>
            <a:picLocks noChangeAspect="1"/>
          </p:cNvPicPr>
          <p:nvPr>
            <p:ph type="pic" idx="13"/>
          </p:nvPr>
        </p:nvPicPr>
        <p:blipFill>
          <a:blip r:embed="rId2">
            <a:extLst/>
          </a:blip>
          <a:srcRect l="16682" t="453" r="16847" b="0"/>
          <a:stretch>
            <a:fillRect/>
          </a:stretch>
        </p:blipFill>
        <p:spPr>
          <a:xfrm>
            <a:off x="6583891" y="1326291"/>
            <a:ext cx="5478808" cy="8215202"/>
          </a:xfrm>
          <a:prstGeom prst="rect">
            <a:avLst/>
          </a:prstGeom>
        </p:spPr>
      </p:pic>
      <p:pic>
        <p:nvPicPr>
          <p:cNvPr id="190" name="6F49FC0A-524F-4F7C-87FC-2B34E5AFF38B-L0-001.jpeg"/>
          <p:cNvPicPr>
            <a:picLocks noChangeAspect="1"/>
          </p:cNvPicPr>
          <p:nvPr/>
        </p:nvPicPr>
        <p:blipFill>
          <a:blip r:embed="rId3">
            <a:extLst/>
          </a:blip>
          <a:srcRect l="17355" t="17355" r="17355" b="17355"/>
          <a:stretch>
            <a:fillRect/>
          </a:stretch>
        </p:blipFill>
        <p:spPr>
          <a:xfrm>
            <a:off x="3652590" y="422696"/>
            <a:ext cx="3059379" cy="4840907"/>
          </a:xfrm>
          <a:prstGeom prst="rect">
            <a:avLst/>
          </a:prstGeom>
          <a:ln w="12700">
            <a:miter lim="400000"/>
          </a:ln>
        </p:spPr>
      </p:pic>
      <p:pic>
        <p:nvPicPr>
          <p:cNvPr id="191" name="75BFC6E1-A2C9-410D-A200-73961CCC371A-L0-001.jpeg"/>
          <p:cNvPicPr>
            <a:picLocks noChangeAspect="1"/>
          </p:cNvPicPr>
          <p:nvPr/>
        </p:nvPicPr>
        <p:blipFill>
          <a:blip r:embed="rId4">
            <a:extLst/>
          </a:blip>
          <a:srcRect l="2121" t="7272" r="2121" b="0"/>
          <a:stretch>
            <a:fillRect/>
          </a:stretch>
        </p:blipFill>
        <p:spPr>
          <a:xfrm>
            <a:off x="1945384" y="5043069"/>
            <a:ext cx="3471629" cy="4418110"/>
          </a:xfrm>
          <a:prstGeom prst="rect">
            <a:avLst/>
          </a:prstGeom>
          <a:ln w="12700">
            <a:miter lim="400000"/>
          </a:ln>
        </p:spPr>
      </p:pic>
      <p:pic>
        <p:nvPicPr>
          <p:cNvPr id="192" name="A145DAFF-E676-472A-A69F-B5311FAE7B50-L0-001.jpeg"/>
          <p:cNvPicPr>
            <a:picLocks noChangeAspect="1"/>
          </p:cNvPicPr>
          <p:nvPr/>
        </p:nvPicPr>
        <p:blipFill>
          <a:blip r:embed="rId5">
            <a:extLst/>
          </a:blip>
          <a:srcRect l="18273" t="18273" r="18273" b="18273"/>
          <a:stretch>
            <a:fillRect/>
          </a:stretch>
        </p:blipFill>
        <p:spPr>
          <a:xfrm>
            <a:off x="222737" y="349783"/>
            <a:ext cx="3359323" cy="4741496"/>
          </a:xfrm>
          <a:prstGeom prst="rect">
            <a:avLst/>
          </a:prstGeom>
          <a:ln w="12700">
            <a:miter lim="400000"/>
          </a:ln>
        </p:spPr>
      </p:pic>
      <p:sp>
        <p:nvSpPr>
          <p:cNvPr id="193" name="Shape 193"/>
          <p:cNvSpPr/>
          <p:nvPr/>
        </p:nvSpPr>
        <p:spPr>
          <a:xfrm>
            <a:off x="8365490" y="2182419"/>
            <a:ext cx="3129045" cy="800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a:solidFill>
                  <a:srgbClr val="000000"/>
                </a:solidFill>
                <a:latin typeface="Avenir Black"/>
                <a:ea typeface="Avenir Black"/>
                <a:cs typeface="Avenir Black"/>
                <a:sym typeface="Avenir Black"/>
              </a:defRPr>
            </a:lvl1pPr>
          </a:lstStyle>
          <a:p>
            <a:pPr/>
            <a:r>
              <a:t>ABA  entry</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92"/>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191"/>
                                        </p:tgtEl>
                                        <p:attrNameLst>
                                          <p:attrName>style.visibility</p:attrName>
                                        </p:attrNameLst>
                                      </p:cBhvr>
                                      <p:to>
                                        <p:strVal val="visible"/>
                                      </p:to>
                                    </p:set>
                                  </p:childTnLst>
                                </p:cTn>
                              </p:par>
                            </p:childTnLst>
                          </p:cTn>
                        </p:par>
                        <p:par>
                          <p:cTn id="10" fill="hold">
                            <p:stCondLst>
                              <p:cond delay="0"/>
                            </p:stCondLst>
                            <p:childTnLst>
                              <p:par>
                                <p:cTn id="11" presetClass="entr" nodeType="afterEffect" presetSubtype="0" presetID="1" grpId="3" fill="hold">
                                  <p:stCondLst>
                                    <p:cond delay="0"/>
                                  </p:stCondLst>
                                  <p:iterate type="el" backwards="0">
                                    <p:tmAbs val="0"/>
                                  </p:iterate>
                                  <p:childTnLst>
                                    <p:set>
                                      <p:cBhvr>
                                        <p:cTn id="12" fill="hold"/>
                                        <p:tgtEl>
                                          <p:spTgt spid="19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0" grpId="3"/>
      <p:bldP build="whole" bldLvl="1" animBg="1" rev="0" advAuto="0" spid="192" grpId="1"/>
      <p:bldP build="whole" bldLvl="1" animBg="1" rev="0" advAuto="0" spid="191" grpId="2"/>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5" name="9CB67101-05EA-44A7-8C6D-4C58B31CFE0F-L0-001.jpeg"/>
          <p:cNvPicPr>
            <a:picLocks noChangeAspect="1"/>
          </p:cNvPicPr>
          <p:nvPr/>
        </p:nvPicPr>
        <p:blipFill>
          <a:blip r:embed="rId2">
            <a:extLst/>
          </a:blip>
          <a:stretch>
            <a:fillRect/>
          </a:stretch>
        </p:blipFill>
        <p:spPr>
          <a:xfrm>
            <a:off x="802542" y="477978"/>
            <a:ext cx="10724748" cy="8797644"/>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7" name="143917994_2881x1992.jpeg"/>
          <p:cNvPicPr>
            <a:picLocks noChangeAspect="1"/>
          </p:cNvPicPr>
          <p:nvPr>
            <p:ph type="pic" idx="13"/>
          </p:nvPr>
        </p:nvPicPr>
        <p:blipFill>
          <a:blip r:embed="rId2">
            <a:extLst/>
          </a:blip>
          <a:srcRect l="45869" t="24065" r="31560" b="44858"/>
          <a:stretch>
            <a:fillRect/>
          </a:stretch>
        </p:blipFill>
        <p:spPr>
          <a:xfrm>
            <a:off x="6243634" y="2827782"/>
            <a:ext cx="5925115" cy="5640647"/>
          </a:xfrm>
          <a:prstGeom prst="rect">
            <a:avLst/>
          </a:prstGeom>
        </p:spPr>
      </p:pic>
      <p:sp>
        <p:nvSpPr>
          <p:cNvPr id="198" name="Shape 198"/>
          <p:cNvSpPr/>
          <p:nvPr>
            <p:ph type="title"/>
          </p:nvPr>
        </p:nvSpPr>
        <p:spPr>
          <a:xfrm>
            <a:off x="660400" y="1003300"/>
            <a:ext cx="11684000" cy="3332004"/>
          </a:xfrm>
          <a:prstGeom prst="rect">
            <a:avLst/>
          </a:prstGeom>
        </p:spPr>
        <p:txBody>
          <a:bodyPr/>
          <a:lstStyle/>
          <a:p>
            <a:pPr defTabSz="344677">
              <a:defRPr spc="585" sz="3657">
                <a:latin typeface="Avenir Black"/>
                <a:ea typeface="Avenir Black"/>
                <a:cs typeface="Avenir Black"/>
                <a:sym typeface="Avenir Black"/>
              </a:defRPr>
            </a:pPr>
            <a:r>
              <a:t>Up Camp dept Of speech pathology</a:t>
            </a:r>
          </a:p>
          <a:p>
            <a:pPr defTabSz="344677">
              <a:defRPr spc="585" sz="3657">
                <a:latin typeface="Avenir Black"/>
                <a:ea typeface="Avenir Black"/>
                <a:cs typeface="Avenir Black"/>
                <a:sym typeface="Avenir Black"/>
              </a:defRPr>
            </a:pPr>
            <a:r>
              <a:t>Angeles u camp pt/OT DEPT.</a:t>
            </a:r>
          </a:p>
          <a:p>
            <a:pPr defTabSz="344677">
              <a:defRPr spc="585" sz="3657">
                <a:latin typeface="Avenir Black"/>
                <a:ea typeface="Avenir Black"/>
                <a:cs typeface="Avenir Black"/>
                <a:sym typeface="Avenir Black"/>
              </a:defRPr>
            </a:pPr>
          </a:p>
          <a:p>
            <a:pPr defTabSz="344677">
              <a:defRPr spc="585" sz="3657">
                <a:latin typeface="Avenir Black"/>
                <a:ea typeface="Avenir Black"/>
                <a:cs typeface="Avenir Black"/>
                <a:sym typeface="Avenir Black"/>
              </a:defRPr>
            </a:pP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00" name="154121867_2447x1632.jpeg"/>
          <p:cNvPicPr>
            <a:picLocks noChangeAspect="1"/>
          </p:cNvPicPr>
          <p:nvPr>
            <p:ph type="pic" idx="15"/>
          </p:nvPr>
        </p:nvPicPr>
        <p:blipFill>
          <a:blip r:embed="rId3">
            <a:extLst/>
          </a:blip>
          <a:srcRect l="27662" t="1146" r="1521" b="1019"/>
          <a:stretch>
            <a:fillRect/>
          </a:stretch>
        </p:blipFill>
        <p:spPr>
          <a:xfrm>
            <a:off x="7700775" y="1631003"/>
            <a:ext cx="4327634" cy="6491451"/>
          </a:xfrm>
          <a:prstGeom prst="rect">
            <a:avLst/>
          </a:prstGeom>
        </p:spPr>
      </p:pic>
      <p:pic>
        <p:nvPicPr>
          <p:cNvPr id="201" name="3ACA5156-9A68-4800-A437-8BEE7A1D3EF1-L0-001.jpeg"/>
          <p:cNvPicPr>
            <a:picLocks noChangeAspect="1"/>
          </p:cNvPicPr>
          <p:nvPr/>
        </p:nvPicPr>
        <p:blipFill>
          <a:blip r:embed="rId4">
            <a:extLst/>
          </a:blip>
          <a:stretch>
            <a:fillRect/>
          </a:stretch>
        </p:blipFill>
        <p:spPr>
          <a:xfrm>
            <a:off x="1160544" y="1034364"/>
            <a:ext cx="3132092" cy="5081971"/>
          </a:xfrm>
          <a:prstGeom prst="rect">
            <a:avLst/>
          </a:prstGeom>
          <a:ln w="12700">
            <a:miter lim="400000"/>
          </a:ln>
        </p:spPr>
      </p:pic>
      <p:pic>
        <p:nvPicPr>
          <p:cNvPr id="202" name="76820306-BD4B-4BF9-9603-75B0048DC147-L0-001.jpeg"/>
          <p:cNvPicPr>
            <a:picLocks noChangeAspect="1"/>
          </p:cNvPicPr>
          <p:nvPr/>
        </p:nvPicPr>
        <p:blipFill>
          <a:blip r:embed="rId5">
            <a:extLst/>
          </a:blip>
          <a:srcRect l="43031" t="16945" r="29920" b="18549"/>
          <a:stretch>
            <a:fillRect/>
          </a:stretch>
        </p:blipFill>
        <p:spPr>
          <a:xfrm>
            <a:off x="4527916" y="5120084"/>
            <a:ext cx="2409198" cy="4390388"/>
          </a:xfrm>
          <a:prstGeom prst="rect">
            <a:avLst/>
          </a:prstGeom>
          <a:ln w="12700">
            <a:miter lim="400000"/>
          </a:ln>
        </p:spPr>
      </p:pic>
      <p:sp>
        <p:nvSpPr>
          <p:cNvPr id="203" name="Shape 203"/>
          <p:cNvSpPr/>
          <p:nvPr/>
        </p:nvSpPr>
        <p:spPr>
          <a:xfrm>
            <a:off x="4201823" y="491874"/>
            <a:ext cx="3942589" cy="1498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a:latin typeface="Avenir Black"/>
                <a:ea typeface="Avenir Black"/>
                <a:cs typeface="Avenir Black"/>
                <a:sym typeface="Avenir Black"/>
              </a:defRPr>
            </a:pPr>
            <a:r>
              <a:t>Oral Placement</a:t>
            </a:r>
          </a:p>
          <a:p>
            <a:pPr>
              <a:defRPr>
                <a:latin typeface="Avenir Black"/>
                <a:ea typeface="Avenir Black"/>
                <a:cs typeface="Avenir Black"/>
                <a:sym typeface="Avenir Black"/>
              </a:defRPr>
            </a:pPr>
            <a:r>
              <a:t> Therapy</a:t>
            </a:r>
          </a:p>
        </p:txBody>
      </p:sp>
      <p:sp>
        <p:nvSpPr>
          <p:cNvPr id="204" name="Shape 204"/>
          <p:cNvSpPr/>
          <p:nvPr/>
        </p:nvSpPr>
        <p:spPr>
          <a:xfrm>
            <a:off x="2112517" y="7590808"/>
            <a:ext cx="2277365"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Avenir Black"/>
                <a:ea typeface="Avenir Black"/>
                <a:cs typeface="Avenir Black"/>
                <a:sym typeface="Avenir Black"/>
              </a:defRPr>
            </a:lvl1pPr>
          </a:lstStyle>
          <a:p>
            <a:pPr/>
            <a:r>
              <a:t>PROMPT</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0" presetID="19" grpId="1" fill="hold">
                                  <p:stCondLst>
                                    <p:cond delay="0"/>
                                  </p:stCondLst>
                                  <p:iterate type="lt" backwards="0">
                                    <p:tmAbs val="0"/>
                                  </p:iterate>
                                  <p:childTnLst>
                                    <p:set>
                                      <p:cBhvr>
                                        <p:cTn id="6" fill="hold"/>
                                        <p:tgtEl>
                                          <p:spTgt spid="203"/>
                                        </p:tgtEl>
                                        <p:attrNameLst>
                                          <p:attrName>style.visibility</p:attrName>
                                        </p:attrNameLst>
                                      </p:cBhvr>
                                      <p:to>
                                        <p:strVal val="visible"/>
                                      </p:to>
                                    </p:set>
                                    <p:anim calcmode="lin" valueType="num">
                                      <p:cBhvr>
                                        <p:cTn id="7" dur="1500" fill="hold"/>
                                        <p:tgtEl>
                                          <p:spTgt spid="203"/>
                                        </p:tgtEl>
                                        <p:attrNameLst>
                                          <p:attrName>ppt_w</p:attrName>
                                        </p:attrNameLst>
                                      </p:cBhvr>
                                      <p:tavLst>
                                        <p:tav tm="0" fmla="#ppt_w*sin(2.5*pi*$)">
                                          <p:val>
                                            <p:fltVal val="0"/>
                                          </p:val>
                                        </p:tav>
                                        <p:tav tm="100000">
                                          <p:val>
                                            <p:fltVal val="1"/>
                                          </p:val>
                                        </p:tav>
                                      </p:tavLst>
                                    </p:anim>
                                    <p:anim calcmode="lin" valueType="num">
                                      <p:cBhvr>
                                        <p:cTn id="8" dur="1500" fill="hold"/>
                                        <p:tgtEl>
                                          <p:spTgt spid="203"/>
                                        </p:tgtEl>
                                        <p:attrNameLst>
                                          <p:attrName>ppt_h</p:attrName>
                                        </p:attrNameLst>
                                      </p:cBhvr>
                                      <p:tavLst>
                                        <p:tav tm="0">
                                          <p:val>
                                            <p:strVal val="#ppt_h"/>
                                          </p:val>
                                        </p:tav>
                                        <p:tav tm="100000">
                                          <p:val>
                                            <p:strVal val="#ppt_h"/>
                                          </p:val>
                                        </p:tav>
                                      </p:tavLst>
                                    </p:anim>
                                  </p:childTnLst>
                                </p:cTn>
                              </p:par>
                            </p:childTnLst>
                          </p:cTn>
                        </p:par>
                        <p:par>
                          <p:cTn id="9" fill="hold">
                            <p:stCondLst>
                              <p:cond delay="1500"/>
                            </p:stCondLst>
                            <p:childTnLst>
                              <p:par>
                                <p:cTn id="10" presetClass="entr" nodeType="afterEffect" presetID="9" grpId="2" fill="hold">
                                  <p:stCondLst>
                                    <p:cond delay="1500"/>
                                  </p:stCondLst>
                                  <p:iterate type="el" backwards="0">
                                    <p:tmAbs val="0"/>
                                  </p:iterate>
                                  <p:childTnLst>
                                    <p:set>
                                      <p:cBhvr>
                                        <p:cTn id="11" fill="hold"/>
                                        <p:tgtEl>
                                          <p:spTgt spid="201"/>
                                        </p:tgtEl>
                                        <p:attrNameLst>
                                          <p:attrName>style.visibility</p:attrName>
                                        </p:attrNameLst>
                                      </p:cBhvr>
                                      <p:to>
                                        <p:strVal val="visible"/>
                                      </p:to>
                                    </p:set>
                                    <p:animEffect filter="dissolve" transition="in">
                                      <p:cBhvr>
                                        <p:cTn id="12" dur="1000"/>
                                        <p:tgtEl>
                                          <p:spTgt spid="201"/>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204"/>
                                        </p:tgtEl>
                                        <p:attrNameLst>
                                          <p:attrName>style.visibility</p:attrName>
                                        </p:attrNameLst>
                                      </p:cBhvr>
                                      <p:to>
                                        <p:strVal val="visible"/>
                                      </p:to>
                                    </p:set>
                                    <p:animEffect filter="dissolve" transition="in">
                                      <p:cBhvr>
                                        <p:cTn id="17" dur="1000"/>
                                        <p:tgtEl>
                                          <p:spTgt spid="204"/>
                                        </p:tgtEl>
                                      </p:cBhvr>
                                    </p:animEffect>
                                  </p:childTnLst>
                                </p:cTn>
                              </p:par>
                            </p:childTnLst>
                          </p:cTn>
                        </p:par>
                        <p:par>
                          <p:cTn id="18" fill="hold">
                            <p:stCondLst>
                              <p:cond delay="1000"/>
                            </p:stCondLst>
                            <p:childTnLst>
                              <p:par>
                                <p:cTn id="19" presetClass="entr" nodeType="afterEffect" presetID="9" grpId="4" fill="hold">
                                  <p:stCondLst>
                                    <p:cond delay="1750"/>
                                  </p:stCondLst>
                                  <p:iterate type="el" backwards="0">
                                    <p:tmAbs val="0"/>
                                  </p:iterate>
                                  <p:childTnLst>
                                    <p:set>
                                      <p:cBhvr>
                                        <p:cTn id="20" fill="hold"/>
                                        <p:tgtEl>
                                          <p:spTgt spid="202"/>
                                        </p:tgtEl>
                                        <p:attrNameLst>
                                          <p:attrName>style.visibility</p:attrName>
                                        </p:attrNameLst>
                                      </p:cBhvr>
                                      <p:to>
                                        <p:strVal val="visible"/>
                                      </p:to>
                                    </p:set>
                                    <p:animEffect filter="dissolve" transition="in">
                                      <p:cBhvr>
                                        <p:cTn id="21" dur="1500"/>
                                        <p:tgtEl>
                                          <p:spTgt spid="2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3" grpId="1"/>
      <p:bldP build="whole" bldLvl="1" animBg="1" rev="0" advAuto="0" spid="201" grpId="2"/>
      <p:bldP build="whole" bldLvl="1" animBg="1" rev="0" advAuto="0" spid="204" grpId="3"/>
      <p:bldP build="whole" bldLvl="1" animBg="1" rev="0" advAuto="0" spid="202" grpId="4"/>
    </p:bldLst>
  </p:timing>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08" name="143917994_2881x1992.jpeg"/>
          <p:cNvPicPr>
            <a:picLocks noChangeAspect="1"/>
          </p:cNvPicPr>
          <p:nvPr>
            <p:ph type="pic" idx="13"/>
          </p:nvPr>
        </p:nvPicPr>
        <p:blipFill>
          <a:blip r:embed="rId2">
            <a:extLst/>
          </a:blip>
          <a:srcRect l="4190" t="258" r="4105" b="269"/>
          <a:stretch>
            <a:fillRect/>
          </a:stretch>
        </p:blipFill>
        <p:spPr>
          <a:prstGeom prst="rect">
            <a:avLst/>
          </a:prstGeom>
        </p:spPr>
      </p:pic>
      <p:pic>
        <p:nvPicPr>
          <p:cNvPr id="209" name="BAC2C193-4882-44C2-86C2-E14574E3ABE9-L0-001.jpeg"/>
          <p:cNvPicPr>
            <a:picLocks noChangeAspect="1"/>
          </p:cNvPicPr>
          <p:nvPr/>
        </p:nvPicPr>
        <p:blipFill>
          <a:blip r:embed="rId3">
            <a:extLst/>
          </a:blip>
          <a:stretch>
            <a:fillRect/>
          </a:stretch>
        </p:blipFill>
        <p:spPr>
          <a:xfrm>
            <a:off x="904462" y="513687"/>
            <a:ext cx="2897720" cy="5290023"/>
          </a:xfrm>
          <a:prstGeom prst="rect">
            <a:avLst/>
          </a:prstGeom>
          <a:ln w="12700">
            <a:miter lim="400000"/>
          </a:ln>
        </p:spPr>
      </p:pic>
      <p:pic>
        <p:nvPicPr>
          <p:cNvPr id="210" name="6B7273B9-0F3A-4A1E-8323-18135B463CB5-L0-001.jpeg"/>
          <p:cNvPicPr>
            <a:picLocks noChangeAspect="1"/>
          </p:cNvPicPr>
          <p:nvPr/>
        </p:nvPicPr>
        <p:blipFill>
          <a:blip r:embed="rId4">
            <a:extLst/>
          </a:blip>
          <a:stretch>
            <a:fillRect/>
          </a:stretch>
        </p:blipFill>
        <p:spPr>
          <a:xfrm>
            <a:off x="8994754" y="3471635"/>
            <a:ext cx="2475036" cy="4425301"/>
          </a:xfrm>
          <a:prstGeom prst="rect">
            <a:avLst/>
          </a:prstGeom>
          <a:ln w="12700">
            <a:miter lim="400000"/>
          </a:ln>
        </p:spPr>
      </p:pic>
      <p:pic>
        <p:nvPicPr>
          <p:cNvPr id="211" name="1AD62F77-4434-4F5C-B467-54621EAF9C9F-L0-001.jpeg"/>
          <p:cNvPicPr>
            <a:picLocks noChangeAspect="1"/>
          </p:cNvPicPr>
          <p:nvPr/>
        </p:nvPicPr>
        <p:blipFill>
          <a:blip r:embed="rId5">
            <a:extLst/>
          </a:blip>
          <a:stretch>
            <a:fillRect/>
          </a:stretch>
        </p:blipFill>
        <p:spPr>
          <a:xfrm>
            <a:off x="4927596" y="1480339"/>
            <a:ext cx="3149608" cy="4151096"/>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13" name="154146989_2880x1920.jpeg"/>
          <p:cNvPicPr>
            <a:picLocks noChangeAspect="1"/>
          </p:cNvPicPr>
          <p:nvPr>
            <p:ph type="pic" idx="15"/>
          </p:nvPr>
        </p:nvPicPr>
        <p:blipFill>
          <a:blip r:embed="rId2">
            <a:extLst/>
          </a:blip>
          <a:srcRect l="56241" t="5776" r="0" b="40845"/>
          <a:stretch>
            <a:fillRect/>
          </a:stretch>
        </p:blipFill>
        <p:spPr>
          <a:xfrm>
            <a:off x="2030720" y="3091583"/>
            <a:ext cx="9233151" cy="6134101"/>
          </a:xfrm>
          <a:prstGeom prst="rect">
            <a:avLst/>
          </a:prstGeom>
        </p:spPr>
      </p:pic>
      <p:sp>
        <p:nvSpPr>
          <p:cNvPr id="214" name="Shape 214"/>
          <p:cNvSpPr/>
          <p:nvPr>
            <p:ph type="title" idx="4294967295"/>
          </p:nvPr>
        </p:nvSpPr>
        <p:spPr>
          <a:xfrm>
            <a:off x="779286" y="701641"/>
            <a:ext cx="11446228" cy="2396503"/>
          </a:xfrm>
          <a:prstGeom prst="rect">
            <a:avLst/>
          </a:prstGeom>
        </p:spPr>
        <p:txBody>
          <a:bodyPr/>
          <a:lstStyle/>
          <a:p>
            <a:pPr algn="ctr">
              <a:defRPr cap="none" spc="0" sz="5500">
                <a:solidFill>
                  <a:srgbClr val="F12922"/>
                </a:solidFill>
                <a:latin typeface="Avenir Black"/>
                <a:ea typeface="Avenir Black"/>
                <a:cs typeface="Avenir Black"/>
                <a:sym typeface="Avenir Black"/>
              </a:defRPr>
            </a:pPr>
            <a:r>
              <a:t>What has aided in making collaboration </a:t>
            </a:r>
            <a:r>
              <a:rPr>
                <a:solidFill>
                  <a:srgbClr val="D71A16"/>
                </a:solidFill>
              </a:rPr>
              <a:t>fruitful</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6" name="Shape 216"/>
          <p:cNvSpPr/>
          <p:nvPr>
            <p:ph type="title"/>
          </p:nvPr>
        </p:nvSpPr>
        <p:spPr>
          <a:xfrm>
            <a:off x="660400" y="609600"/>
            <a:ext cx="11446227" cy="2396503"/>
          </a:xfrm>
          <a:prstGeom prst="rect">
            <a:avLst/>
          </a:prstGeom>
        </p:spPr>
        <p:txBody>
          <a:bodyPr/>
          <a:lstStyle/>
          <a:p>
            <a:pPr algn="ctr">
              <a:defRPr cap="none" spc="0" sz="5500">
                <a:solidFill>
                  <a:srgbClr val="F12922"/>
                </a:solidFill>
                <a:latin typeface="Avenir Black"/>
                <a:ea typeface="Avenir Black"/>
                <a:cs typeface="Avenir Black"/>
                <a:sym typeface="Avenir Black"/>
              </a:defRPr>
            </a:pPr>
            <a:r>
              <a:t>What has aided in making collaboration </a:t>
            </a:r>
            <a:r>
              <a:rPr>
                <a:solidFill>
                  <a:srgbClr val="D71A16"/>
                </a:solidFill>
              </a:rPr>
              <a:t>fruitful</a:t>
            </a:r>
          </a:p>
        </p:txBody>
      </p:sp>
      <p:sp>
        <p:nvSpPr>
          <p:cNvPr id="217" name="Shape 217"/>
          <p:cNvSpPr/>
          <p:nvPr/>
        </p:nvSpPr>
        <p:spPr>
          <a:xfrm>
            <a:off x="1174353" y="3233151"/>
            <a:ext cx="11177661" cy="3594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790222" indent="-790222" algn="l">
              <a:buSzPct val="100000"/>
              <a:buAutoNum type="arabicParenR" startAt="1"/>
            </a:pPr>
            <a:r>
              <a:t>Effective and honest feedback</a:t>
            </a:r>
          </a:p>
          <a:p>
            <a:pPr marL="790222" indent="-790222" algn="l">
              <a:buSzPct val="100000"/>
              <a:buAutoNum type="arabicParenR" startAt="1"/>
            </a:pPr>
            <a:r>
              <a:t>Openness to questions/willingness to learn</a:t>
            </a:r>
          </a:p>
          <a:p>
            <a:pPr marL="790222" indent="-790222" algn="l">
              <a:buSzPct val="100000"/>
              <a:buAutoNum type="arabicParenR" startAt="1"/>
            </a:pPr>
            <a:r>
              <a:t>Generosity to teach</a:t>
            </a:r>
          </a:p>
          <a:p>
            <a:pPr marL="790222" indent="-790222" algn="l">
              <a:buSzPct val="100000"/>
              <a:buAutoNum type="arabicParenR" startAt="1"/>
            </a:pPr>
            <a:r>
              <a:t>Initiative to effect a collaboration</a:t>
            </a:r>
          </a:p>
          <a:p>
            <a:pPr marL="790222" indent="-790222" algn="l">
              <a:buSzPct val="100000"/>
              <a:buAutoNum type="arabicParenR" startAt="1"/>
            </a:pPr>
            <a:r>
              <a:t>Professional conduct</a:t>
            </a:r>
          </a:p>
        </p:txBody>
      </p:sp>
      <p:pic>
        <p:nvPicPr>
          <p:cNvPr id="218" name="154146989_2880x1920.jpeg"/>
          <p:cNvPicPr>
            <a:picLocks noChangeAspect="1"/>
          </p:cNvPicPr>
          <p:nvPr/>
        </p:nvPicPr>
        <p:blipFill>
          <a:blip r:embed="rId3">
            <a:extLst/>
          </a:blip>
          <a:srcRect l="56241" t="5776" r="0" b="40845"/>
          <a:stretch>
            <a:fillRect/>
          </a:stretch>
        </p:blipFill>
        <p:spPr>
          <a:xfrm>
            <a:off x="7577112" y="6531613"/>
            <a:ext cx="4840231" cy="3215638"/>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2" name="Shape 222"/>
          <p:cNvSpPr/>
          <p:nvPr>
            <p:ph type="title"/>
          </p:nvPr>
        </p:nvSpPr>
        <p:spPr>
          <a:xfrm>
            <a:off x="660400" y="609600"/>
            <a:ext cx="11446227" cy="2396503"/>
          </a:xfrm>
          <a:prstGeom prst="rect">
            <a:avLst/>
          </a:prstGeom>
        </p:spPr>
        <p:txBody>
          <a:bodyPr/>
          <a:lstStyle/>
          <a:p>
            <a:pPr algn="ctr">
              <a:defRPr cap="none" spc="0" sz="5500">
                <a:solidFill>
                  <a:srgbClr val="F12922"/>
                </a:solidFill>
                <a:latin typeface="Avenir Black"/>
                <a:ea typeface="Avenir Black"/>
                <a:cs typeface="Avenir Black"/>
                <a:sym typeface="Avenir Black"/>
              </a:defRPr>
            </a:pPr>
            <a:r>
              <a:t>What has aided in making collaboration </a:t>
            </a:r>
            <a:r>
              <a:rPr>
                <a:solidFill>
                  <a:srgbClr val="D71A16"/>
                </a:solidFill>
              </a:rPr>
              <a:t>fruitful</a:t>
            </a:r>
          </a:p>
        </p:txBody>
      </p:sp>
      <p:sp>
        <p:nvSpPr>
          <p:cNvPr id="223" name="Shape 223"/>
          <p:cNvSpPr/>
          <p:nvPr/>
        </p:nvSpPr>
        <p:spPr>
          <a:xfrm>
            <a:off x="1174353" y="3233151"/>
            <a:ext cx="11177661" cy="3594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790222" indent="-790222" algn="l">
              <a:buSzPct val="100000"/>
              <a:buAutoNum type="arabicParenR" startAt="1"/>
            </a:pPr>
            <a:r>
              <a:t>Effective and honest feedback</a:t>
            </a:r>
          </a:p>
          <a:p>
            <a:pPr marL="790222" indent="-790222" algn="l">
              <a:buSzPct val="100000"/>
              <a:buAutoNum type="arabicParenR" startAt="1"/>
            </a:pPr>
            <a:r>
              <a:t>Openness to questions/willingness to learn</a:t>
            </a:r>
          </a:p>
          <a:p>
            <a:pPr marL="790222" indent="-790222" algn="l">
              <a:buSzPct val="100000"/>
              <a:buAutoNum type="arabicParenR" startAt="1"/>
            </a:pPr>
            <a:r>
              <a:t>Generosity to teach</a:t>
            </a:r>
          </a:p>
          <a:p>
            <a:pPr marL="790222" indent="-790222" algn="l">
              <a:buSzPct val="100000"/>
              <a:buAutoNum type="arabicParenR" startAt="1"/>
            </a:pPr>
            <a:r>
              <a:t>Initiative to effect a collaboration</a:t>
            </a:r>
          </a:p>
          <a:p>
            <a:pPr marL="790222" indent="-790222" algn="l">
              <a:buSzPct val="100000"/>
              <a:buAutoNum type="arabicParenR" startAt="1"/>
            </a:pPr>
            <a:r>
              <a:t>Professional conduct</a:t>
            </a:r>
          </a:p>
        </p:txBody>
      </p:sp>
      <p:pic>
        <p:nvPicPr>
          <p:cNvPr id="224" name="154146989_2880x1920.jpeg"/>
          <p:cNvPicPr>
            <a:picLocks noChangeAspect="1"/>
          </p:cNvPicPr>
          <p:nvPr/>
        </p:nvPicPr>
        <p:blipFill>
          <a:blip r:embed="rId2">
            <a:extLst/>
          </a:blip>
          <a:srcRect l="56241" t="5776" r="0" b="40845"/>
          <a:stretch>
            <a:fillRect/>
          </a:stretch>
        </p:blipFill>
        <p:spPr>
          <a:xfrm>
            <a:off x="7577112" y="6531613"/>
            <a:ext cx="4840231" cy="3215638"/>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6" name="Shape 226"/>
          <p:cNvSpPr/>
          <p:nvPr/>
        </p:nvSpPr>
        <p:spPr>
          <a:xfrm>
            <a:off x="996354" y="798028"/>
            <a:ext cx="4147357" cy="800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a:solidFill>
                  <a:srgbClr val="F12922"/>
                </a:solidFill>
                <a:latin typeface="Avenir Black"/>
                <a:ea typeface="Avenir Black"/>
                <a:cs typeface="Avenir Black"/>
                <a:sym typeface="Avenir Black"/>
              </a:defRPr>
            </a:lvl1pPr>
          </a:lstStyle>
          <a:p>
            <a:pPr/>
            <a:r>
              <a:t>Steps Taken</a:t>
            </a:r>
          </a:p>
        </p:txBody>
      </p:sp>
      <p:sp>
        <p:nvSpPr>
          <p:cNvPr id="227" name="Shape 227"/>
          <p:cNvSpPr/>
          <p:nvPr/>
        </p:nvSpPr>
        <p:spPr>
          <a:xfrm>
            <a:off x="1476588" y="2178645"/>
            <a:ext cx="7223084" cy="7912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592666" indent="-592666" algn="l">
              <a:buSzPct val="100000"/>
              <a:buAutoNum type="arabicParenR" startAt="1"/>
              <a:defRPr sz="3000"/>
            </a:pPr>
            <a:r>
              <a:t>observed evaluations and familiarized self with evaluation materials  to know what information you can derive from the test</a:t>
            </a:r>
          </a:p>
          <a:p>
            <a:pPr algn="l">
              <a:defRPr sz="3000"/>
            </a:pPr>
          </a:p>
          <a:p>
            <a:pPr algn="l">
              <a:defRPr sz="3000"/>
            </a:pPr>
            <a:r>
              <a:t> 2)  observed therapy sessions to see how</a:t>
            </a:r>
          </a:p>
          <a:p>
            <a:pPr algn="l">
              <a:defRPr sz="3000"/>
            </a:pPr>
            <a:r>
              <a:t>      goals are met</a:t>
            </a:r>
          </a:p>
          <a:p>
            <a:pPr algn="l">
              <a:defRPr sz="3000"/>
            </a:pPr>
          </a:p>
          <a:p>
            <a:pPr algn="l">
              <a:defRPr sz="3000"/>
            </a:pPr>
            <a:r>
              <a:t>3)  ask parents' feedback whether</a:t>
            </a:r>
          </a:p>
          <a:p>
            <a:pPr algn="l">
              <a:defRPr sz="3000"/>
            </a:pPr>
            <a:r>
              <a:t>     therapists' goals and explanations</a:t>
            </a:r>
          </a:p>
          <a:p>
            <a:pPr algn="l">
              <a:defRPr sz="3000"/>
            </a:pPr>
            <a:r>
              <a:t>     were clear</a:t>
            </a:r>
          </a:p>
          <a:p>
            <a:pPr algn="l">
              <a:defRPr sz="3000"/>
            </a:pPr>
          </a:p>
          <a:p>
            <a:pPr algn="l">
              <a:defRPr sz="3000"/>
            </a:pPr>
            <a:r>
              <a:t>4) facilitate meetings / team conferences</a:t>
            </a:r>
          </a:p>
          <a:p>
            <a:pPr algn="l">
              <a:defRPr sz="3000"/>
            </a:pPr>
          </a:p>
        </p:txBody>
      </p:sp>
      <p:pic>
        <p:nvPicPr>
          <p:cNvPr id="228" name="442D3CFB-E6D3-46C4-B402-8800BF303A19-L0-001.jpeg"/>
          <p:cNvPicPr>
            <a:picLocks noChangeAspect="1"/>
          </p:cNvPicPr>
          <p:nvPr/>
        </p:nvPicPr>
        <p:blipFill>
          <a:blip r:embed="rId2">
            <a:extLst/>
          </a:blip>
          <a:stretch>
            <a:fillRect/>
          </a:stretch>
        </p:blipFill>
        <p:spPr>
          <a:xfrm>
            <a:off x="8732657" y="5489025"/>
            <a:ext cx="3680832" cy="2760625"/>
          </a:xfrm>
          <a:prstGeom prst="rect">
            <a:avLst/>
          </a:prstGeom>
          <a:ln w="12700">
            <a:miter lim="400000"/>
          </a:ln>
        </p:spPr>
      </p:pic>
      <p:pic>
        <p:nvPicPr>
          <p:cNvPr id="229" name="874150E6-9E29-4327-8382-823E1DB1A4B5-L0-001.jpeg"/>
          <p:cNvPicPr>
            <a:picLocks noChangeAspect="1"/>
          </p:cNvPicPr>
          <p:nvPr/>
        </p:nvPicPr>
        <p:blipFill>
          <a:blip r:embed="rId3">
            <a:extLst/>
          </a:blip>
          <a:stretch>
            <a:fillRect/>
          </a:stretch>
        </p:blipFill>
        <p:spPr>
          <a:xfrm>
            <a:off x="9196478" y="1242327"/>
            <a:ext cx="3406637" cy="2553056"/>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1" name="Shape 231"/>
          <p:cNvSpPr/>
          <p:nvPr/>
        </p:nvSpPr>
        <p:spPr>
          <a:xfrm>
            <a:off x="996354" y="798028"/>
            <a:ext cx="4147357" cy="800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a:solidFill>
                  <a:srgbClr val="F12922"/>
                </a:solidFill>
                <a:latin typeface="Avenir Black"/>
                <a:ea typeface="Avenir Black"/>
                <a:cs typeface="Avenir Black"/>
                <a:sym typeface="Avenir Black"/>
              </a:defRPr>
            </a:lvl1pPr>
          </a:lstStyle>
          <a:p>
            <a:pPr/>
            <a:r>
              <a:t>Steps Taken</a:t>
            </a:r>
          </a:p>
        </p:txBody>
      </p:sp>
      <p:sp>
        <p:nvSpPr>
          <p:cNvPr id="232" name="Shape 232"/>
          <p:cNvSpPr/>
          <p:nvPr/>
        </p:nvSpPr>
        <p:spPr>
          <a:xfrm>
            <a:off x="1240714" y="1692257"/>
            <a:ext cx="6498864" cy="436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3500"/>
            </a:pPr>
            <a:r>
              <a:t>5) Doctor's notes / Therapist's</a:t>
            </a:r>
          </a:p>
          <a:p>
            <a:pPr algn="l">
              <a:defRPr sz="3500"/>
            </a:pPr>
            <a:r>
              <a:t>     notes and reports</a:t>
            </a:r>
          </a:p>
          <a:p>
            <a:pPr algn="l">
              <a:defRPr sz="3500"/>
            </a:pPr>
            <a:r>
              <a:t>6) Feedback through email/text</a:t>
            </a:r>
          </a:p>
          <a:p>
            <a:pPr algn="l">
              <a:defRPr sz="3500"/>
            </a:pPr>
            <a:r>
              <a:t>7) request for meeting/PTC</a:t>
            </a:r>
          </a:p>
          <a:p>
            <a:pPr algn="l">
              <a:defRPr sz="3500"/>
            </a:pPr>
            <a:r>
              <a:t>8) school or home visit</a:t>
            </a:r>
          </a:p>
          <a:p>
            <a:pPr algn="l">
              <a:defRPr sz="3500"/>
            </a:pPr>
            <a:r>
              <a:t>9) updates in conferences</a:t>
            </a:r>
          </a:p>
          <a:p>
            <a:pPr algn="l">
              <a:defRPr sz="3500"/>
            </a:pPr>
            <a:r>
              <a:t>     workshops, books,journals</a:t>
            </a:r>
          </a:p>
        </p:txBody>
      </p:sp>
      <p:pic>
        <p:nvPicPr>
          <p:cNvPr id="233" name="E4151DC3-5716-4C69-8D69-59D8BC70A965-L0-001.jpeg"/>
          <p:cNvPicPr>
            <a:picLocks noChangeAspect="1"/>
          </p:cNvPicPr>
          <p:nvPr/>
        </p:nvPicPr>
        <p:blipFill>
          <a:blip r:embed="rId3">
            <a:extLst/>
          </a:blip>
          <a:stretch>
            <a:fillRect/>
          </a:stretch>
        </p:blipFill>
        <p:spPr>
          <a:xfrm>
            <a:off x="8495803" y="448540"/>
            <a:ext cx="4292283" cy="3449872"/>
          </a:xfrm>
          <a:prstGeom prst="rect">
            <a:avLst/>
          </a:prstGeom>
          <a:ln w="12700">
            <a:miter lim="400000"/>
          </a:ln>
        </p:spPr>
      </p:pic>
      <p:pic>
        <p:nvPicPr>
          <p:cNvPr id="234" name="D4A2F25C-A220-434D-A0E0-77CEA42D5EEA-L0-001.jpeg"/>
          <p:cNvPicPr>
            <a:picLocks noChangeAspect="1"/>
          </p:cNvPicPr>
          <p:nvPr/>
        </p:nvPicPr>
        <p:blipFill>
          <a:blip r:embed="rId4">
            <a:extLst/>
          </a:blip>
          <a:srcRect l="0" t="0" r="25723" b="0"/>
          <a:stretch>
            <a:fillRect/>
          </a:stretch>
        </p:blipFill>
        <p:spPr>
          <a:xfrm>
            <a:off x="2079468" y="6528382"/>
            <a:ext cx="5212404" cy="2929896"/>
          </a:xfrm>
          <a:prstGeom prst="rect">
            <a:avLst/>
          </a:prstGeom>
          <a:ln w="12700">
            <a:miter lim="400000"/>
          </a:ln>
        </p:spPr>
      </p:pic>
      <p:pic>
        <p:nvPicPr>
          <p:cNvPr id="235" name="AB3FF275-F4CC-460F-B904-BFF8733763A6-L0-001.gif"/>
          <p:cNvPicPr>
            <a:picLocks noChangeAspect="1"/>
          </p:cNvPicPr>
          <p:nvPr/>
        </p:nvPicPr>
        <p:blipFill>
          <a:blip r:embed="rId5">
            <a:extLst/>
          </a:blip>
          <a:stretch>
            <a:fillRect/>
          </a:stretch>
        </p:blipFill>
        <p:spPr>
          <a:xfrm>
            <a:off x="8199456" y="4964322"/>
            <a:ext cx="3838425" cy="429437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3" name="143917994_2881x1992.jpeg"/>
          <p:cNvPicPr>
            <a:picLocks noChangeAspect="1"/>
          </p:cNvPicPr>
          <p:nvPr>
            <p:ph type="pic" idx="13"/>
          </p:nvPr>
        </p:nvPicPr>
        <p:blipFill>
          <a:blip r:embed="rId2">
            <a:extLst/>
          </a:blip>
          <a:srcRect l="4190" t="48970" r="49013" b="269"/>
          <a:stretch>
            <a:fillRect/>
          </a:stretch>
        </p:blipFill>
        <p:spPr>
          <a:xfrm>
            <a:off x="8314383" y="6014351"/>
            <a:ext cx="4614943" cy="3461208"/>
          </a:xfrm>
          <a:prstGeom prst="rect">
            <a:avLst/>
          </a:prstGeom>
        </p:spPr>
      </p:pic>
      <p:sp>
        <p:nvSpPr>
          <p:cNvPr id="144" name="Shape 144"/>
          <p:cNvSpPr/>
          <p:nvPr>
            <p:ph type="title"/>
          </p:nvPr>
        </p:nvSpPr>
        <p:spPr>
          <a:xfrm>
            <a:off x="660400" y="1003300"/>
            <a:ext cx="12136536" cy="1460500"/>
          </a:xfrm>
          <a:prstGeom prst="rect">
            <a:avLst/>
          </a:prstGeom>
        </p:spPr>
        <p:txBody>
          <a:bodyPr/>
          <a:lstStyle>
            <a:lvl1pPr algn="ctr" defTabSz="572516">
              <a:defRPr spc="627" sz="3920"/>
            </a:lvl1pPr>
          </a:lstStyle>
          <a:p>
            <a:pPr/>
            <a:r>
              <a:t>What is a developmental pediatrician?</a:t>
            </a:r>
          </a:p>
        </p:txBody>
      </p:sp>
      <p:sp>
        <p:nvSpPr>
          <p:cNvPr id="145" name="Shape 145"/>
          <p:cNvSpPr/>
          <p:nvPr/>
        </p:nvSpPr>
        <p:spPr>
          <a:xfrm>
            <a:off x="771705" y="2909667"/>
            <a:ext cx="11461390" cy="5130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3200"/>
            </a:pPr>
            <a:r>
              <a:t>Medical doctor trained in Pediatrics  ( Pediatric Physical illness)</a:t>
            </a:r>
          </a:p>
          <a:p>
            <a:pPr algn="l">
              <a:defRPr sz="3200"/>
            </a:pPr>
            <a:r>
              <a:t>Training  in NORMAL Growth, Development,  Behavior of Children</a:t>
            </a:r>
          </a:p>
          <a:p>
            <a:pPr algn="l">
              <a:defRPr sz="3200"/>
            </a:pPr>
          </a:p>
          <a:p>
            <a:pPr algn="l">
              <a:defRPr sz="3200"/>
            </a:pPr>
            <a:r>
              <a:t>Studied on impact of illness on these domains</a:t>
            </a:r>
          </a:p>
          <a:p>
            <a:pPr algn="l">
              <a:defRPr sz="3200"/>
            </a:pPr>
          </a:p>
          <a:p>
            <a:pPr algn="l">
              <a:defRPr sz="3200"/>
            </a:pPr>
            <a:r>
              <a:t>Training in detection, diagnosis and                          management of conditions affecting                                          the above</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5" presetID="3" grpId="1" fill="hold">
                                  <p:stCondLst>
                                    <p:cond delay="0"/>
                                  </p:stCondLst>
                                  <p:iterate type="el" backwards="0">
                                    <p:tmAbs val="0"/>
                                  </p:iterate>
                                  <p:childTnLst>
                                    <p:set>
                                      <p:cBhvr>
                                        <p:cTn id="6" fill="hold"/>
                                        <p:tgtEl>
                                          <p:spTgt spid="145">
                                            <p:bg/>
                                          </p:spTgt>
                                        </p:tgtEl>
                                        <p:attrNameLst>
                                          <p:attrName>style.visibility</p:attrName>
                                        </p:attrNameLst>
                                      </p:cBhvr>
                                      <p:to>
                                        <p:strVal val="visible"/>
                                      </p:to>
                                    </p:set>
                                    <p:animEffect filter="blinds(vertical)" transition="in">
                                      <p:cBhvr>
                                        <p:cTn id="7" dur="1000"/>
                                        <p:tgtEl>
                                          <p:spTgt spid="145">
                                            <p:bg/>
                                          </p:spTgt>
                                        </p:tgtEl>
                                      </p:cBhvr>
                                    </p:animEffect>
                                  </p:childTnLst>
                                </p:cTn>
                              </p:par>
                              <p:par>
                                <p:cTn id="8" presetClass="entr" nodeType="withEffect" presetSubtype="5" presetID="3" grpId="1" fill="hold">
                                  <p:stCondLst>
                                    <p:cond delay="0"/>
                                  </p:stCondLst>
                                  <p:iterate type="el" backwards="0">
                                    <p:tmAbs val="0"/>
                                  </p:iterate>
                                  <p:childTnLst>
                                    <p:set>
                                      <p:cBhvr>
                                        <p:cTn id="9" fill="hold"/>
                                        <p:tgtEl>
                                          <p:spTgt spid="145">
                                            <p:txEl>
                                              <p:pRg st="0" end="0"/>
                                            </p:txEl>
                                          </p:spTgt>
                                        </p:tgtEl>
                                        <p:attrNameLst>
                                          <p:attrName>style.visibility</p:attrName>
                                        </p:attrNameLst>
                                      </p:cBhvr>
                                      <p:to>
                                        <p:strVal val="visible"/>
                                      </p:to>
                                    </p:set>
                                    <p:animEffect filter="blinds(vertical)" transition="in">
                                      <p:cBhvr>
                                        <p:cTn id="10" dur="1000"/>
                                        <p:tgtEl>
                                          <p:spTgt spid="14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5" presetID="3" grpId="1" fill="hold">
                                  <p:stCondLst>
                                    <p:cond delay="0"/>
                                  </p:stCondLst>
                                  <p:iterate type="el" backwards="0">
                                    <p:tmAbs val="0"/>
                                  </p:iterate>
                                  <p:childTnLst>
                                    <p:set>
                                      <p:cBhvr>
                                        <p:cTn id="14" fill="hold"/>
                                        <p:tgtEl>
                                          <p:spTgt spid="145">
                                            <p:txEl>
                                              <p:pRg st="1" end="1"/>
                                            </p:txEl>
                                          </p:spTgt>
                                        </p:tgtEl>
                                        <p:attrNameLst>
                                          <p:attrName>style.visibility</p:attrName>
                                        </p:attrNameLst>
                                      </p:cBhvr>
                                      <p:to>
                                        <p:strVal val="visible"/>
                                      </p:to>
                                    </p:set>
                                    <p:animEffect filter="blinds(vertical)" transition="in">
                                      <p:cBhvr>
                                        <p:cTn id="15" dur="1000"/>
                                        <p:tgtEl>
                                          <p:spTgt spid="14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5" presetID="3" grpId="1" fill="hold">
                                  <p:stCondLst>
                                    <p:cond delay="0"/>
                                  </p:stCondLst>
                                  <p:iterate type="el" backwards="0">
                                    <p:tmAbs val="0"/>
                                  </p:iterate>
                                  <p:childTnLst>
                                    <p:set>
                                      <p:cBhvr>
                                        <p:cTn id="19" fill="hold"/>
                                        <p:tgtEl>
                                          <p:spTgt spid="145">
                                            <p:txEl>
                                              <p:pRg st="2" end="2"/>
                                            </p:txEl>
                                          </p:spTgt>
                                        </p:tgtEl>
                                        <p:attrNameLst>
                                          <p:attrName>style.visibility</p:attrName>
                                        </p:attrNameLst>
                                      </p:cBhvr>
                                      <p:to>
                                        <p:strVal val="visible"/>
                                      </p:to>
                                    </p:set>
                                    <p:animEffect filter="blinds(vertical)" transition="in">
                                      <p:cBhvr>
                                        <p:cTn id="20" dur="1000"/>
                                        <p:tgtEl>
                                          <p:spTgt spid="14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5" presetID="3" grpId="1" fill="hold">
                                  <p:stCondLst>
                                    <p:cond delay="0"/>
                                  </p:stCondLst>
                                  <p:iterate type="el" backwards="0">
                                    <p:tmAbs val="0"/>
                                  </p:iterate>
                                  <p:childTnLst>
                                    <p:set>
                                      <p:cBhvr>
                                        <p:cTn id="24" fill="hold"/>
                                        <p:tgtEl>
                                          <p:spTgt spid="145">
                                            <p:txEl>
                                              <p:pRg st="3" end="3"/>
                                            </p:txEl>
                                          </p:spTgt>
                                        </p:tgtEl>
                                        <p:attrNameLst>
                                          <p:attrName>style.visibility</p:attrName>
                                        </p:attrNameLst>
                                      </p:cBhvr>
                                      <p:to>
                                        <p:strVal val="visible"/>
                                      </p:to>
                                    </p:set>
                                    <p:animEffect filter="blinds(vertical)" transition="in">
                                      <p:cBhvr>
                                        <p:cTn id="25" dur="1000"/>
                                        <p:tgtEl>
                                          <p:spTgt spid="14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Subtype="5" presetID="3" grpId="1" fill="hold">
                                  <p:stCondLst>
                                    <p:cond delay="0"/>
                                  </p:stCondLst>
                                  <p:iterate type="el" backwards="0">
                                    <p:tmAbs val="0"/>
                                  </p:iterate>
                                  <p:childTnLst>
                                    <p:set>
                                      <p:cBhvr>
                                        <p:cTn id="29" fill="hold"/>
                                        <p:tgtEl>
                                          <p:spTgt spid="145">
                                            <p:txEl>
                                              <p:pRg st="4" end="4"/>
                                            </p:txEl>
                                          </p:spTgt>
                                        </p:tgtEl>
                                        <p:attrNameLst>
                                          <p:attrName>style.visibility</p:attrName>
                                        </p:attrNameLst>
                                      </p:cBhvr>
                                      <p:to>
                                        <p:strVal val="visible"/>
                                      </p:to>
                                    </p:set>
                                    <p:animEffect filter="blinds(vertical)" transition="in">
                                      <p:cBhvr>
                                        <p:cTn id="30" dur="1000"/>
                                        <p:tgtEl>
                                          <p:spTgt spid="14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5" presetID="3" grpId="1" fill="hold">
                                  <p:stCondLst>
                                    <p:cond delay="0"/>
                                  </p:stCondLst>
                                  <p:iterate type="el" backwards="0">
                                    <p:tmAbs val="0"/>
                                  </p:iterate>
                                  <p:childTnLst>
                                    <p:set>
                                      <p:cBhvr>
                                        <p:cTn id="34" fill="hold"/>
                                        <p:tgtEl>
                                          <p:spTgt spid="145">
                                            <p:txEl>
                                              <p:pRg st="5" end="5"/>
                                            </p:txEl>
                                          </p:spTgt>
                                        </p:tgtEl>
                                        <p:attrNameLst>
                                          <p:attrName>style.visibility</p:attrName>
                                        </p:attrNameLst>
                                      </p:cBhvr>
                                      <p:to>
                                        <p:strVal val="visible"/>
                                      </p:to>
                                    </p:set>
                                    <p:animEffect filter="blinds(vertical)" transition="in">
                                      <p:cBhvr>
                                        <p:cTn id="35" dur="1000"/>
                                        <p:tgtEl>
                                          <p:spTgt spid="145">
                                            <p:txEl>
                                              <p:pRg st="5" end="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45" grpId="1"/>
    </p:bldLst>
  </p:timing>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39" name="143917994_2881x1992.jpeg"/>
          <p:cNvPicPr>
            <a:picLocks noChangeAspect="1"/>
          </p:cNvPicPr>
          <p:nvPr>
            <p:ph type="pic" idx="13"/>
          </p:nvPr>
        </p:nvPicPr>
        <p:blipFill>
          <a:blip r:embed="rId2">
            <a:extLst/>
          </a:blip>
          <a:srcRect l="42599" t="22442" r="24574" b="39567"/>
          <a:stretch>
            <a:fillRect/>
          </a:stretch>
        </p:blipFill>
        <p:spPr>
          <a:xfrm>
            <a:off x="2500450" y="2761234"/>
            <a:ext cx="8402744" cy="6723913"/>
          </a:xfrm>
          <a:prstGeom prst="rect">
            <a:avLst/>
          </a:prstGeom>
        </p:spPr>
      </p:pic>
      <p:sp>
        <p:nvSpPr>
          <p:cNvPr id="240" name="Shape 240"/>
          <p:cNvSpPr/>
          <p:nvPr>
            <p:ph type="title"/>
          </p:nvPr>
        </p:nvSpPr>
        <p:spPr>
          <a:prstGeom prst="rect">
            <a:avLst/>
          </a:prstGeom>
        </p:spPr>
        <p:txBody>
          <a:bodyPr/>
          <a:lstStyle>
            <a:lvl1pPr algn="ctr">
              <a:defRPr cap="none" spc="0" sz="4700">
                <a:solidFill>
                  <a:srgbClr val="AC34EB"/>
                </a:solidFill>
                <a:latin typeface="Avenir Black"/>
                <a:ea typeface="Avenir Black"/>
                <a:cs typeface="Avenir Black"/>
                <a:sym typeface="Avenir Black"/>
              </a:defRPr>
            </a:lvl1pPr>
          </a:lstStyle>
          <a:p>
            <a:pPr>
              <a:defRPr>
                <a:latin typeface="+mn-lt"/>
                <a:ea typeface="+mn-ea"/>
                <a:cs typeface="+mn-cs"/>
                <a:sym typeface="Avenir Light"/>
              </a:defRPr>
            </a:pPr>
            <a:r>
              <a:rPr>
                <a:latin typeface="Avenir Black"/>
                <a:ea typeface="Avenir Black"/>
                <a:cs typeface="Avenir Black"/>
                <a:sym typeface="Avenir Black"/>
              </a:rPr>
              <a:t>How has this contributed to patient care</a:t>
            </a:r>
          </a:p>
        </p:txBody>
      </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2" name="Shape 242"/>
          <p:cNvSpPr/>
          <p:nvPr/>
        </p:nvSpPr>
        <p:spPr>
          <a:xfrm>
            <a:off x="641906" y="718403"/>
            <a:ext cx="11092040" cy="800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a:solidFill>
                  <a:srgbClr val="8424AD"/>
                </a:solidFill>
                <a:latin typeface="Avenir Black"/>
                <a:ea typeface="Avenir Black"/>
                <a:cs typeface="Avenir Black"/>
                <a:sym typeface="Avenir Black"/>
              </a:defRPr>
            </a:lvl1pPr>
          </a:lstStyle>
          <a:p>
            <a:pPr>
              <a:defRPr>
                <a:latin typeface="+mn-lt"/>
                <a:ea typeface="+mn-ea"/>
                <a:cs typeface="+mn-cs"/>
                <a:sym typeface="Avenir Light"/>
              </a:defRPr>
            </a:pPr>
            <a:r>
              <a:rPr>
                <a:latin typeface="Avenir Black"/>
                <a:ea typeface="Avenir Black"/>
                <a:cs typeface="Avenir Black"/>
                <a:sym typeface="Avenir Black"/>
              </a:rPr>
              <a:t>How has this contributed to patient care</a:t>
            </a:r>
          </a:p>
        </p:txBody>
      </p:sp>
      <p:sp>
        <p:nvSpPr>
          <p:cNvPr id="243" name="Shape 243"/>
          <p:cNvSpPr/>
          <p:nvPr/>
        </p:nvSpPr>
        <p:spPr>
          <a:xfrm>
            <a:off x="1440137" y="2182870"/>
            <a:ext cx="10334019" cy="2197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790222" indent="-790222" algn="l">
              <a:buSzPct val="100000"/>
              <a:buAutoNum type="arabicParenR" startAt="1"/>
            </a:pPr>
            <a:r>
              <a:t>Patient compliance</a:t>
            </a:r>
          </a:p>
          <a:p>
            <a:pPr marL="790222" indent="-790222" algn="l">
              <a:buSzPct val="100000"/>
              <a:buAutoNum type="arabicParenR" startAt="1"/>
            </a:pPr>
            <a:r>
              <a:t>Parental trust</a:t>
            </a:r>
          </a:p>
          <a:p>
            <a:pPr marL="790222" indent="-790222" algn="l">
              <a:buSzPct val="100000"/>
              <a:buAutoNum type="arabicParenR" startAt="1"/>
            </a:pPr>
            <a:r>
              <a:t>Professional trust and confidence</a:t>
            </a:r>
          </a:p>
        </p:txBody>
      </p:sp>
      <p:pic>
        <p:nvPicPr>
          <p:cNvPr id="244" name="143917994_2881x1992.jpeg"/>
          <p:cNvPicPr>
            <a:picLocks noChangeAspect="1"/>
          </p:cNvPicPr>
          <p:nvPr/>
        </p:nvPicPr>
        <p:blipFill>
          <a:blip r:embed="rId3">
            <a:extLst/>
          </a:blip>
          <a:srcRect l="42599" t="22442" r="24574" b="39567"/>
          <a:stretch>
            <a:fillRect/>
          </a:stretch>
        </p:blipFill>
        <p:spPr>
          <a:xfrm>
            <a:off x="6665621" y="4903192"/>
            <a:ext cx="6147728" cy="4919439"/>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48" name="BB30CAC4-D469-4F4F-89BD-217A7A9D9C79-L0-001.jpeg"/>
          <p:cNvPicPr>
            <a:picLocks noChangeAspect="1"/>
          </p:cNvPicPr>
          <p:nvPr/>
        </p:nvPicPr>
        <p:blipFill>
          <a:blip r:embed="rId3">
            <a:extLst/>
          </a:blip>
          <a:srcRect l="11083" t="11083" r="11083" b="11083"/>
          <a:stretch>
            <a:fillRect/>
          </a:stretch>
        </p:blipFill>
        <p:spPr>
          <a:xfrm>
            <a:off x="714877" y="309919"/>
            <a:ext cx="3438311" cy="4401037"/>
          </a:xfrm>
          <a:prstGeom prst="rect">
            <a:avLst/>
          </a:prstGeom>
          <a:ln w="12700">
            <a:miter lim="400000"/>
          </a:ln>
        </p:spPr>
      </p:pic>
      <p:pic>
        <p:nvPicPr>
          <p:cNvPr id="249" name="8B9774E6-FE3D-4367-8B11-A9ACC4948A40-L0-001.jpeg"/>
          <p:cNvPicPr>
            <a:picLocks noChangeAspect="1"/>
          </p:cNvPicPr>
          <p:nvPr/>
        </p:nvPicPr>
        <p:blipFill>
          <a:blip r:embed="rId4">
            <a:extLst/>
          </a:blip>
          <a:srcRect l="7765" t="12714" r="4905" b="0"/>
          <a:stretch>
            <a:fillRect/>
          </a:stretch>
        </p:blipFill>
        <p:spPr>
          <a:xfrm>
            <a:off x="1786167" y="3958004"/>
            <a:ext cx="2755027" cy="3550237"/>
          </a:xfrm>
          <a:prstGeom prst="rect">
            <a:avLst/>
          </a:prstGeom>
          <a:ln w="12700">
            <a:miter lim="400000"/>
          </a:ln>
        </p:spPr>
      </p:pic>
      <p:pic>
        <p:nvPicPr>
          <p:cNvPr id="250" name="ADF6934F-0010-4521-920B-0705D8959AF2-L0-001.jpeg"/>
          <p:cNvPicPr>
            <a:picLocks noChangeAspect="1"/>
          </p:cNvPicPr>
          <p:nvPr/>
        </p:nvPicPr>
        <p:blipFill>
          <a:blip r:embed="rId5">
            <a:extLst/>
          </a:blip>
          <a:stretch>
            <a:fillRect/>
          </a:stretch>
        </p:blipFill>
        <p:spPr>
          <a:xfrm>
            <a:off x="6533757" y="670125"/>
            <a:ext cx="5573215" cy="4178258"/>
          </a:xfrm>
          <a:prstGeom prst="rect">
            <a:avLst/>
          </a:prstGeom>
          <a:ln w="12700">
            <a:miter lim="400000"/>
          </a:ln>
        </p:spPr>
      </p:pic>
      <p:pic>
        <p:nvPicPr>
          <p:cNvPr id="251" name="BCFC5C8C-523E-421C-8B97-E900E13CE672-L0-001.jpeg"/>
          <p:cNvPicPr>
            <a:picLocks noChangeAspect="1"/>
          </p:cNvPicPr>
          <p:nvPr/>
        </p:nvPicPr>
        <p:blipFill>
          <a:blip r:embed="rId6">
            <a:extLst/>
          </a:blip>
          <a:stretch>
            <a:fillRect/>
          </a:stretch>
        </p:blipFill>
        <p:spPr>
          <a:xfrm>
            <a:off x="6025188" y="3143128"/>
            <a:ext cx="3907071" cy="293030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5" name="Shape 255"/>
          <p:cNvSpPr/>
          <p:nvPr>
            <p:ph type="title"/>
          </p:nvPr>
        </p:nvSpPr>
        <p:spPr>
          <a:prstGeom prst="rect">
            <a:avLst/>
          </a:prstGeom>
        </p:spPr>
        <p:txBody>
          <a:bodyPr/>
          <a:lstStyle/>
          <a:p>
            <a:pPr/>
          </a:p>
        </p:txBody>
      </p:sp>
      <p:pic>
        <p:nvPicPr>
          <p:cNvPr id="256" name="0C82DAD2-BE33-43DA-AD83-10B1DCADC784-L0-001.jpeg"/>
          <p:cNvPicPr>
            <a:picLocks noChangeAspect="1"/>
          </p:cNvPicPr>
          <p:nvPr/>
        </p:nvPicPr>
        <p:blipFill>
          <a:blip r:embed="rId3">
            <a:extLst/>
          </a:blip>
          <a:stretch>
            <a:fillRect/>
          </a:stretch>
        </p:blipFill>
        <p:spPr>
          <a:xfrm>
            <a:off x="7241924" y="785407"/>
            <a:ext cx="3717005" cy="5030774"/>
          </a:xfrm>
          <a:prstGeom prst="rect">
            <a:avLst/>
          </a:prstGeom>
          <a:ln w="12700">
            <a:miter lim="400000"/>
          </a:ln>
        </p:spPr>
      </p:pic>
      <p:pic>
        <p:nvPicPr>
          <p:cNvPr id="257" name="7AE4D9D1-9B49-4AFC-8570-3D6C08A9D06E-L0-001.jpeg"/>
          <p:cNvPicPr>
            <a:picLocks noChangeAspect="1"/>
          </p:cNvPicPr>
          <p:nvPr/>
        </p:nvPicPr>
        <p:blipFill>
          <a:blip r:embed="rId4">
            <a:extLst/>
          </a:blip>
          <a:stretch>
            <a:fillRect/>
          </a:stretch>
        </p:blipFill>
        <p:spPr>
          <a:xfrm>
            <a:off x="8101156" y="4795790"/>
            <a:ext cx="3887807" cy="3966777"/>
          </a:xfrm>
          <a:prstGeom prst="rect">
            <a:avLst/>
          </a:prstGeom>
          <a:ln w="12700">
            <a:miter lim="400000"/>
          </a:ln>
        </p:spPr>
      </p:pic>
      <p:pic>
        <p:nvPicPr>
          <p:cNvPr id="258" name="4BE31FE1-1EC3-4415-874C-E37F88221D37-L0-001.jpeg"/>
          <p:cNvPicPr>
            <a:picLocks noChangeAspect="1"/>
          </p:cNvPicPr>
          <p:nvPr/>
        </p:nvPicPr>
        <p:blipFill>
          <a:blip r:embed="rId5">
            <a:extLst/>
          </a:blip>
          <a:stretch>
            <a:fillRect/>
          </a:stretch>
        </p:blipFill>
        <p:spPr>
          <a:xfrm>
            <a:off x="3810685" y="5519935"/>
            <a:ext cx="3479062" cy="4019133"/>
          </a:xfrm>
          <a:prstGeom prst="rect">
            <a:avLst/>
          </a:prstGeom>
          <a:ln w="12700">
            <a:miter lim="400000"/>
          </a:ln>
        </p:spPr>
      </p:pic>
      <p:pic>
        <p:nvPicPr>
          <p:cNvPr id="259" name="9A794EA2-F013-4597-BA07-10C633636004-L0-001.jpeg"/>
          <p:cNvPicPr>
            <a:picLocks noChangeAspect="1"/>
          </p:cNvPicPr>
          <p:nvPr/>
        </p:nvPicPr>
        <p:blipFill>
          <a:blip r:embed="rId6">
            <a:extLst/>
          </a:blip>
          <a:stretch>
            <a:fillRect/>
          </a:stretch>
        </p:blipFill>
        <p:spPr>
          <a:xfrm>
            <a:off x="3457203" y="833076"/>
            <a:ext cx="3387908" cy="4163955"/>
          </a:xfrm>
          <a:prstGeom prst="rect">
            <a:avLst/>
          </a:prstGeom>
          <a:ln w="12700">
            <a:miter lim="400000"/>
          </a:ln>
        </p:spPr>
      </p:pic>
      <p:pic>
        <p:nvPicPr>
          <p:cNvPr id="260" name="3F78BF01-2BBF-465F-9375-6B78DC24E363-L0-001.png"/>
          <p:cNvPicPr>
            <a:picLocks noChangeAspect="1"/>
          </p:cNvPicPr>
          <p:nvPr/>
        </p:nvPicPr>
        <p:blipFill>
          <a:blip r:embed="rId7">
            <a:extLst/>
          </a:blip>
          <a:stretch>
            <a:fillRect/>
          </a:stretch>
        </p:blipFill>
        <p:spPr>
          <a:xfrm>
            <a:off x="364599" y="2246033"/>
            <a:ext cx="2964245" cy="5261534"/>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4" name="Shape 264"/>
          <p:cNvSpPr/>
          <p:nvPr/>
        </p:nvSpPr>
        <p:spPr>
          <a:xfrm>
            <a:off x="2995314" y="3678856"/>
            <a:ext cx="7014172" cy="1905001"/>
          </a:xfrm>
          <a:prstGeom prst="leftRightArrow">
            <a:avLst>
              <a:gd name="adj1" fmla="val 32000"/>
              <a:gd name="adj2" fmla="val 44000"/>
            </a:avLst>
          </a:prstGeom>
          <a:solidFill>
            <a:schemeClr val="accent1"/>
          </a:solidFill>
          <a:ln w="12700">
            <a:miter lim="400000"/>
          </a:ln>
        </p:spPr>
        <p:txBody>
          <a:bodyPr lIns="50800" tIns="50800" rIns="50800" bIns="50800" anchor="ctr"/>
          <a:lstStyle/>
          <a:p>
            <a:pPr>
              <a:defRPr cap="all" spc="384" sz="2400">
                <a:latin typeface="Avenir Medium"/>
                <a:ea typeface="Avenir Medium"/>
                <a:cs typeface="Avenir Medium"/>
                <a:sym typeface="Avenir Medium"/>
              </a:defRPr>
            </a:pPr>
          </a:p>
        </p:txBody>
      </p:sp>
      <p:sp>
        <p:nvSpPr>
          <p:cNvPr id="265" name="Shape 265"/>
          <p:cNvSpPr/>
          <p:nvPr/>
        </p:nvSpPr>
        <p:spPr>
          <a:xfrm>
            <a:off x="4878196" y="2620478"/>
            <a:ext cx="3248407" cy="426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6000"/>
            </a:pPr>
            <a:r>
              <a:t>Humility</a:t>
            </a:r>
          </a:p>
          <a:p>
            <a:pPr>
              <a:defRPr sz="6000"/>
            </a:pPr>
            <a:r>
              <a:t>Hearing</a:t>
            </a:r>
          </a:p>
          <a:p>
            <a:pPr>
              <a:defRPr sz="6000"/>
            </a:pPr>
            <a:r>
              <a:t>Heeding</a:t>
            </a:r>
          </a:p>
          <a:p>
            <a:pPr>
              <a:defRPr sz="6000"/>
            </a:pPr>
            <a:r>
              <a:t>Helping</a:t>
            </a:r>
          </a:p>
        </p:txBody>
      </p:sp>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6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5" grpId="1"/>
    </p:bldLst>
  </p:timing>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67" name="143917994_2881x1992.jpeg"/>
          <p:cNvPicPr>
            <a:picLocks noChangeAspect="1"/>
          </p:cNvPicPr>
          <p:nvPr>
            <p:ph type="pic" idx="13"/>
          </p:nvPr>
        </p:nvPicPr>
        <p:blipFill>
          <a:blip r:embed="rId2">
            <a:extLst/>
          </a:blip>
          <a:srcRect l="4190" t="258" r="4105" b="269"/>
          <a:stretch>
            <a:fillRect/>
          </a:stretch>
        </p:blipFill>
        <p:spPr>
          <a:prstGeom prst="rect">
            <a:avLst/>
          </a:prstGeom>
        </p:spPr>
      </p:pic>
      <p:sp>
        <p:nvSpPr>
          <p:cNvPr id="268" name="Shape 268"/>
          <p:cNvSpPr/>
          <p:nvPr>
            <p:ph type="title"/>
          </p:nvPr>
        </p:nvSpPr>
        <p:spPr>
          <a:xfrm>
            <a:off x="476317" y="328331"/>
            <a:ext cx="11684001" cy="1460501"/>
          </a:xfrm>
          <a:prstGeom prst="rect">
            <a:avLst/>
          </a:prstGeom>
        </p:spPr>
        <p:txBody>
          <a:bodyPr/>
          <a:lstStyle/>
          <a:p>
            <a:pPr defTabSz="449833">
              <a:defRPr spc="763" sz="4774">
                <a:latin typeface="Avenir Black"/>
                <a:ea typeface="Avenir Black"/>
                <a:cs typeface="Avenir Black"/>
                <a:sym typeface="Avenir Black"/>
              </a:defRPr>
            </a:pPr>
            <a:r>
              <a:t>Beyond Borders</a:t>
            </a:r>
          </a:p>
          <a:p>
            <a:pPr algn="ctr" defTabSz="449833">
              <a:defRPr spc="455" sz="2849">
                <a:solidFill>
                  <a:srgbClr val="C1EDFC"/>
                </a:solidFill>
              </a:defRPr>
            </a:pPr>
            <a:r>
              <a:rPr>
                <a:latin typeface="Avenir Black"/>
                <a:ea typeface="Avenir Black"/>
                <a:cs typeface="Avenir Black"/>
                <a:sym typeface="Avenir Black"/>
              </a:rPr>
              <a:t>Promoting</a:t>
            </a:r>
            <a:r>
              <a:t> </a:t>
            </a:r>
            <a:r>
              <a:rPr>
                <a:latin typeface="Avenir Black"/>
                <a:ea typeface="Avenir Black"/>
                <a:cs typeface="Avenir Black"/>
                <a:sym typeface="Avenir Black"/>
              </a:rPr>
              <a:t>inter-professional partnerships</a:t>
            </a:r>
          </a:p>
        </p:txBody>
      </p:sp>
      <p:sp>
        <p:nvSpPr>
          <p:cNvPr id="269" name="Shape 269"/>
          <p:cNvSpPr/>
          <p:nvPr>
            <p:ph type="body" sz="quarter" idx="1"/>
          </p:nvPr>
        </p:nvSpPr>
        <p:spPr>
          <a:xfrm>
            <a:off x="4280684" y="8929765"/>
            <a:ext cx="11684001" cy="508001"/>
          </a:xfrm>
          <a:prstGeom prst="rect">
            <a:avLst/>
          </a:prstGeom>
        </p:spPr>
        <p:txBody>
          <a:bodyPr/>
          <a:lstStyle>
            <a:lvl1pPr defTabSz="566674">
              <a:defRPr spc="372" sz="2328">
                <a:solidFill>
                  <a:srgbClr val="F46F40"/>
                </a:solidFill>
                <a:latin typeface="Avenir Black"/>
                <a:ea typeface="Avenir Black"/>
                <a:cs typeface="Avenir Black"/>
                <a:sym typeface="Avenir Black"/>
              </a:defRPr>
            </a:lvl1pPr>
          </a:lstStyle>
          <a:p>
            <a:pPr/>
            <a:r>
              <a:t>Ma. Theresa arranz-Lim md fpps fpsdbp</a:t>
            </a:r>
          </a:p>
        </p:txBody>
      </p:sp>
    </p:spTree>
  </p:cSld>
  <p:clrMapOvr>
    <a:masterClrMapping/>
  </p:clrMapOvr>
  <mc:AlternateContent xmlns:mc="http://schemas.openxmlformats.org/markup-compatibility/2006">
    <mc:Choice xmlns:p14="http://schemas.microsoft.com/office/powerpoint/2010/main" Requires="p14">
      <p:transition spd="slow" advClick="1" p14:dur="2000">
        <p14:doors dir="ver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7" name="143917994_2881x1992.jpeg"/>
          <p:cNvPicPr>
            <a:picLocks noChangeAspect="1"/>
          </p:cNvPicPr>
          <p:nvPr>
            <p:ph type="pic" idx="13"/>
          </p:nvPr>
        </p:nvPicPr>
        <p:blipFill>
          <a:blip r:embed="rId2">
            <a:extLst/>
          </a:blip>
          <a:srcRect l="47406" t="0" r="0" b="0"/>
          <a:stretch>
            <a:fillRect/>
          </a:stretch>
        </p:blipFill>
        <p:spPr>
          <a:xfrm>
            <a:off x="6159086" y="381433"/>
            <a:ext cx="6839686" cy="8991891"/>
          </a:xfrm>
          <a:prstGeom prst="rect">
            <a:avLst/>
          </a:prstGeom>
        </p:spPr>
      </p:pic>
      <p:sp>
        <p:nvSpPr>
          <p:cNvPr id="148" name="Shape 148"/>
          <p:cNvSpPr/>
          <p:nvPr/>
        </p:nvSpPr>
        <p:spPr>
          <a:xfrm>
            <a:off x="642447" y="600447"/>
            <a:ext cx="4860214" cy="6527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3400"/>
            </a:pPr>
            <a:r>
              <a:t>Straddles  many</a:t>
            </a:r>
          </a:p>
          <a:p>
            <a:pPr algn="l">
              <a:defRPr sz="3400"/>
            </a:pPr>
            <a:r>
              <a:t>specialties namely</a:t>
            </a:r>
          </a:p>
          <a:p>
            <a:pPr algn="l">
              <a:defRPr sz="3400"/>
            </a:pPr>
            <a:r>
              <a:rPr>
                <a:solidFill>
                  <a:srgbClr val="AC34EB"/>
                </a:solidFill>
                <a:latin typeface="Avenir Black"/>
                <a:ea typeface="Avenir Black"/>
                <a:cs typeface="Avenir Black"/>
                <a:sym typeface="Avenir Black"/>
              </a:rPr>
              <a:t>Medical</a:t>
            </a:r>
            <a:r>
              <a:t>: </a:t>
            </a:r>
          </a:p>
          <a:p>
            <a:pPr algn="l">
              <a:defRPr sz="3400"/>
            </a:pPr>
            <a:r>
              <a:t>     Pediatrics</a:t>
            </a:r>
          </a:p>
          <a:p>
            <a:pPr algn="l">
              <a:defRPr sz="3400"/>
            </a:pPr>
            <a:r>
              <a:t>     Neurology</a:t>
            </a:r>
          </a:p>
          <a:p>
            <a:pPr algn="l">
              <a:defRPr sz="3400"/>
            </a:pPr>
            <a:r>
              <a:t>     Psychiatry</a:t>
            </a:r>
          </a:p>
          <a:p>
            <a:pPr algn="l">
              <a:defRPr sz="3400"/>
            </a:pPr>
            <a:r>
              <a:t>     Rehab medicine</a:t>
            </a:r>
          </a:p>
          <a:p>
            <a:pPr algn="l">
              <a:defRPr sz="3400">
                <a:solidFill>
                  <a:srgbClr val="E45A8D"/>
                </a:solidFill>
                <a:latin typeface="Avenir Black"/>
                <a:ea typeface="Avenir Black"/>
                <a:cs typeface="Avenir Black"/>
                <a:sym typeface="Avenir Black"/>
              </a:defRPr>
            </a:pPr>
            <a:r>
              <a:t>Psychological</a:t>
            </a:r>
          </a:p>
          <a:p>
            <a:pPr algn="l">
              <a:defRPr sz="3400"/>
            </a:pPr>
            <a:r>
              <a:t>Ties in with </a:t>
            </a:r>
            <a:r>
              <a:rPr>
                <a:solidFill>
                  <a:srgbClr val="723AF9"/>
                </a:solidFill>
                <a:latin typeface="Avenir Black"/>
                <a:ea typeface="Avenir Black"/>
                <a:cs typeface="Avenir Black"/>
                <a:sym typeface="Avenir Black"/>
              </a:rPr>
              <a:t>Educational</a:t>
            </a:r>
          </a:p>
          <a:p>
            <a:pPr algn="l">
              <a:defRPr sz="3400"/>
            </a:pPr>
            <a:r>
              <a:t>      as it affects a child's</a:t>
            </a:r>
          </a:p>
          <a:p>
            <a:pPr algn="l">
              <a:defRPr sz="3400"/>
            </a:pPr>
            <a:r>
              <a:t>      Overall development</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0" name="Shape 150"/>
          <p:cNvSpPr/>
          <p:nvPr>
            <p:ph type="body" idx="14"/>
          </p:nvPr>
        </p:nvSpPr>
        <p:spPr>
          <a:xfrm>
            <a:off x="1270000" y="579691"/>
            <a:ext cx="10464800" cy="876301"/>
          </a:xfrm>
          <a:prstGeom prst="rect">
            <a:avLst/>
          </a:prstGeom>
        </p:spPr>
        <p:txBody>
          <a:bodyPr/>
          <a:lstStyle>
            <a:lvl1pPr>
              <a:defRPr sz="4500">
                <a:latin typeface="Avenir Black"/>
                <a:ea typeface="Avenir Black"/>
                <a:cs typeface="Avenir Black"/>
                <a:sym typeface="Avenir Black"/>
              </a:defRPr>
            </a:lvl1pPr>
          </a:lstStyle>
          <a:p>
            <a:pPr/>
            <a:r>
              <a:t>DISCLAIMERS and APOLOGIES</a:t>
            </a:r>
          </a:p>
        </p:txBody>
      </p:sp>
      <p:pic>
        <p:nvPicPr>
          <p:cNvPr id="151" name="154146989_2880x1920.jpeg"/>
          <p:cNvPicPr>
            <a:picLocks noChangeAspect="1"/>
          </p:cNvPicPr>
          <p:nvPr>
            <p:ph type="pic" idx="15"/>
          </p:nvPr>
        </p:nvPicPr>
        <p:blipFill>
          <a:blip r:embed="rId2">
            <a:extLst/>
          </a:blip>
          <a:srcRect l="0" t="592" r="1086" b="13617"/>
          <a:stretch>
            <a:fillRect/>
          </a:stretch>
        </p:blipFill>
        <p:spPr>
          <a:xfrm>
            <a:off x="-2117636" y="1526884"/>
            <a:ext cx="17239955" cy="8143665"/>
          </a:xfrm>
          <a:prstGeom prst="rect">
            <a:avLst/>
          </a:prstGeom>
        </p:spPr>
      </p:pic>
      <p:sp>
        <p:nvSpPr>
          <p:cNvPr id="152" name="Shape 152"/>
          <p:cNvSpPr/>
          <p:nvPr/>
        </p:nvSpPr>
        <p:spPr>
          <a:xfrm>
            <a:off x="188291" y="1795215"/>
            <a:ext cx="5418329" cy="1498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Avenir Black"/>
                <a:ea typeface="Avenir Black"/>
                <a:cs typeface="Avenir Black"/>
                <a:sym typeface="Avenir Black"/>
              </a:defRPr>
            </a:lvl1pPr>
          </a:lstStyle>
          <a:p>
            <a:pPr/>
            <a:r>
              <a:t>Collaboration History</a:t>
            </a:r>
          </a:p>
        </p:txBody>
      </p:sp>
      <p:sp>
        <p:nvSpPr>
          <p:cNvPr id="153" name="Shape 153"/>
          <p:cNvSpPr/>
          <p:nvPr/>
        </p:nvSpPr>
        <p:spPr>
          <a:xfrm>
            <a:off x="215637" y="2593176"/>
            <a:ext cx="12205361" cy="762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3800">
                <a:solidFill>
                  <a:srgbClr val="F12922"/>
                </a:solidFill>
                <a:latin typeface="Avenir Black"/>
                <a:ea typeface="Avenir Black"/>
                <a:cs typeface="Avenir Black"/>
                <a:sym typeface="Avenir Black"/>
              </a:defRPr>
            </a:pPr>
            <a:r>
              <a:t>What has aided in making these collaboration </a:t>
            </a:r>
            <a:r>
              <a:rPr>
                <a:solidFill>
                  <a:srgbClr val="D71A16"/>
                </a:solidFill>
              </a:rPr>
              <a:t>fruitful</a:t>
            </a:r>
          </a:p>
        </p:txBody>
      </p:sp>
      <p:sp>
        <p:nvSpPr>
          <p:cNvPr id="154" name="Shape 154"/>
          <p:cNvSpPr/>
          <p:nvPr/>
        </p:nvSpPr>
        <p:spPr>
          <a:xfrm>
            <a:off x="85824" y="3402936"/>
            <a:ext cx="10340370" cy="800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a:solidFill>
                  <a:srgbClr val="4C1066"/>
                </a:solidFill>
                <a:latin typeface="Avenir Black"/>
                <a:ea typeface="Avenir Black"/>
                <a:cs typeface="Avenir Black"/>
                <a:sym typeface="Avenir Black"/>
              </a:defRPr>
            </a:lvl1pPr>
          </a:lstStyle>
          <a:p>
            <a:pPr>
              <a:defRPr>
                <a:solidFill>
                  <a:srgbClr val="FFFFFF"/>
                </a:solidFill>
                <a:latin typeface="+mn-lt"/>
                <a:ea typeface="+mn-ea"/>
                <a:cs typeface="+mn-cs"/>
                <a:sym typeface="Avenir Light"/>
              </a:defRPr>
            </a:pPr>
            <a:r>
              <a:rPr>
                <a:solidFill>
                  <a:srgbClr val="4C1066"/>
                </a:solidFill>
                <a:latin typeface="Avenir Black"/>
                <a:ea typeface="Avenir Black"/>
                <a:cs typeface="Avenir Black"/>
                <a:sym typeface="Avenir Black"/>
              </a:rPr>
              <a:t>How has this contributed to patient care</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15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2" grpId="1"/>
      <p:bldP build="whole" bldLvl="1" animBg="1" rev="0" advAuto="0" spid="153" grpId="2"/>
      <p:bldP build="whole" bldLvl="1" animBg="1" rev="0" advAuto="0" spid="154" grpId="3"/>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6" name="143917994_2881x1992.jpeg"/>
          <p:cNvPicPr>
            <a:picLocks noChangeAspect="1"/>
          </p:cNvPicPr>
          <p:nvPr>
            <p:ph type="pic" idx="13"/>
          </p:nvPr>
        </p:nvPicPr>
        <p:blipFill>
          <a:blip r:embed="rId3">
            <a:extLst/>
          </a:blip>
          <a:srcRect l="4190" t="50399" r="34664" b="269"/>
          <a:stretch>
            <a:fillRect/>
          </a:stretch>
        </p:blipFill>
        <p:spPr>
          <a:xfrm>
            <a:off x="0" y="4916530"/>
            <a:ext cx="8671197" cy="4837070"/>
          </a:xfrm>
          <a:prstGeom prst="rect">
            <a:avLst/>
          </a:prstGeom>
        </p:spPr>
      </p:pic>
      <p:sp>
        <p:nvSpPr>
          <p:cNvPr id="157" name="Shape 157"/>
          <p:cNvSpPr/>
          <p:nvPr/>
        </p:nvSpPr>
        <p:spPr>
          <a:xfrm>
            <a:off x="496850" y="2832451"/>
            <a:ext cx="11692637" cy="1054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cap="all" spc="880" sz="5500">
                <a:latin typeface="Avenir Black"/>
                <a:ea typeface="Avenir Black"/>
                <a:cs typeface="Avenir Black"/>
                <a:sym typeface="Avenir Black"/>
              </a:defRPr>
            </a:lvl1pPr>
          </a:lstStyle>
          <a:p>
            <a:pPr/>
            <a:r>
              <a:t>COLLABORATION HISTORY</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1" name="154121867_2447x1632.jpeg"/>
          <p:cNvPicPr>
            <a:picLocks noChangeAspect="1"/>
          </p:cNvPicPr>
          <p:nvPr>
            <p:ph type="pic" idx="15"/>
          </p:nvPr>
        </p:nvPicPr>
        <p:blipFill>
          <a:blip r:embed="rId3">
            <a:extLst/>
          </a:blip>
          <a:srcRect l="27662" t="1146" r="1521" b="1019"/>
          <a:stretch>
            <a:fillRect/>
          </a:stretch>
        </p:blipFill>
        <p:spPr>
          <a:prstGeom prst="rect">
            <a:avLst/>
          </a:prstGeom>
        </p:spPr>
      </p:pic>
      <p:pic>
        <p:nvPicPr>
          <p:cNvPr id="162" name="E39ACA31-B3E5-463B-A8D9-C2CDC7E59B22-L0-001.jpeg"/>
          <p:cNvPicPr>
            <a:picLocks noChangeAspect="1"/>
          </p:cNvPicPr>
          <p:nvPr/>
        </p:nvPicPr>
        <p:blipFill>
          <a:blip r:embed="rId4">
            <a:extLst/>
          </a:blip>
          <a:srcRect l="38682" t="7830" r="18525" b="16988"/>
          <a:stretch>
            <a:fillRect/>
          </a:stretch>
        </p:blipFill>
        <p:spPr>
          <a:xfrm>
            <a:off x="265906" y="817213"/>
            <a:ext cx="5970660" cy="7566928"/>
          </a:xfrm>
          <a:prstGeom prst="rect">
            <a:avLst/>
          </a:prstGeom>
          <a:ln w="12700">
            <a:miter lim="400000"/>
          </a:ln>
        </p:spPr>
      </p:pic>
      <p:sp>
        <p:nvSpPr>
          <p:cNvPr id="163" name="Shape 163"/>
          <p:cNvSpPr/>
          <p:nvPr/>
        </p:nvSpPr>
        <p:spPr>
          <a:xfrm>
            <a:off x="7282431" y="356344"/>
            <a:ext cx="5540606" cy="4991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Networking with</a:t>
            </a:r>
          </a:p>
          <a:p>
            <a:pPr/>
            <a:r>
              <a:t>Agencies</a:t>
            </a:r>
          </a:p>
          <a:p>
            <a:pPr/>
            <a:r>
              <a:t>particularly </a:t>
            </a:r>
          </a:p>
          <a:p>
            <a:pPr/>
            <a:r>
              <a:t>For Cleft Lip/Palate</a:t>
            </a:r>
          </a:p>
          <a:p>
            <a:pPr/>
            <a:r>
              <a:t>and</a:t>
            </a:r>
          </a:p>
          <a:p>
            <a:pPr/>
            <a:r>
              <a:t>Hearing Impaired Children</a:t>
            </a:r>
          </a:p>
        </p:txBody>
      </p:sp>
      <p:sp>
        <p:nvSpPr>
          <p:cNvPr id="164" name="Shape 164"/>
          <p:cNvSpPr/>
          <p:nvPr/>
        </p:nvSpPr>
        <p:spPr>
          <a:xfrm>
            <a:off x="7290334" y="6121034"/>
            <a:ext cx="4926533" cy="1498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Perpetually checking if UP CAMP grad</a:t>
            </a:r>
          </a:p>
        </p:txBody>
      </p:sp>
      <p:pic>
        <p:nvPicPr>
          <p:cNvPr id="165" name="88D1D03B-B417-4693-9DEE-D76A13918825-L0-001.jpeg"/>
          <p:cNvPicPr>
            <a:picLocks noChangeAspect="1"/>
          </p:cNvPicPr>
          <p:nvPr/>
        </p:nvPicPr>
        <p:blipFill>
          <a:blip r:embed="rId5">
            <a:extLst/>
          </a:blip>
          <a:stretch>
            <a:fillRect/>
          </a:stretch>
        </p:blipFill>
        <p:spPr>
          <a:xfrm>
            <a:off x="7770400" y="91648"/>
            <a:ext cx="4564667" cy="5113646"/>
          </a:xfrm>
          <a:prstGeom prst="rect">
            <a:avLst/>
          </a:prstGeom>
          <a:ln w="12700">
            <a:miter lim="400000"/>
          </a:ln>
        </p:spPr>
      </p:pic>
      <p:sp>
        <p:nvSpPr>
          <p:cNvPr id="166" name="Shape 166"/>
          <p:cNvSpPr/>
          <p:nvPr/>
        </p:nvSpPr>
        <p:spPr>
          <a:xfrm>
            <a:off x="8235791" y="6851338"/>
            <a:ext cx="2255108" cy="622301"/>
          </a:xfrm>
          <a:prstGeom prst="rect">
            <a:avLst/>
          </a:prstGeom>
          <a:blipFill>
            <a:blip r:embed="rId6"/>
          </a:blip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cap="all" spc="479" sz="3000">
                <a:latin typeface="Avenir Medium"/>
                <a:ea typeface="Avenir Medium"/>
                <a:cs typeface="Avenir Medium"/>
                <a:sym typeface="Avenir Medium"/>
              </a:defRPr>
            </a:lvl1pPr>
          </a:lstStyle>
          <a:p>
            <a:pPr/>
            <a:r>
              <a:t>UST</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xit" nodeType="clickEffect" presetID="9" grpId="1" fill="hold">
                                  <p:stCondLst>
                                    <p:cond delay="0"/>
                                  </p:stCondLst>
                                  <p:iterate type="el" backwards="0">
                                    <p:tmAbs val="0"/>
                                  </p:iterate>
                                  <p:childTnLst>
                                    <p:animEffect filter="dissolve" transition="out">
                                      <p:cBhvr>
                                        <p:cTn id="6" dur="1500" fill="hold"/>
                                        <p:tgtEl>
                                          <p:spTgt spid="161"/>
                                        </p:tgtEl>
                                      </p:cBhvr>
                                    </p:animEffect>
                                    <p:set>
                                      <p:cBhvr>
                                        <p:cTn id="7" fill="hold">
                                          <p:stCondLst>
                                            <p:cond delay="1499"/>
                                          </p:stCondLst>
                                        </p:cTn>
                                        <p:tgtEl>
                                          <p:spTgt spid="161"/>
                                        </p:tgtEl>
                                        <p:attrNameLst>
                                          <p:attrName>style.visibility</p:attrName>
                                        </p:attrNameLst>
                                      </p:cBhvr>
                                      <p:to>
                                        <p:strVal val="hidden"/>
                                      </p:to>
                                    </p:set>
                                  </p:childTnLst>
                                </p:cTn>
                              </p:par>
                            </p:childTnLst>
                          </p:cTn>
                        </p:par>
                        <p:par>
                          <p:cTn id="8" fill="hold">
                            <p:stCondLst>
                              <p:cond delay="1500"/>
                            </p:stCondLst>
                            <p:childTnLst>
                              <p:par>
                                <p:cTn id="9" presetClass="entr" nodeType="afterEffect" presetSubtype="0" presetID="1" grpId="2" fill="hold">
                                  <p:stCondLst>
                                    <p:cond delay="0"/>
                                  </p:stCondLst>
                                  <p:iterate type="el" backwards="0">
                                    <p:tmAbs val="0"/>
                                  </p:iterate>
                                  <p:childTnLst>
                                    <p:set>
                                      <p:cBhvr>
                                        <p:cTn id="10" fill="hold"/>
                                        <p:tgtEl>
                                          <p:spTgt spid="1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1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164"/>
                                        </p:tgtEl>
                                        <p:attrNameLst>
                                          <p:attrName>style.visibility</p:attrName>
                                        </p:attrNameLst>
                                      </p:cBhvr>
                                      <p:to>
                                        <p:strVal val="visible"/>
                                      </p:to>
                                    </p:set>
                                  </p:childTnLst>
                                </p:cTn>
                              </p:par>
                            </p:childTnLst>
                          </p:cTn>
                        </p:par>
                        <p:par>
                          <p:cTn id="19" fill="hold">
                            <p:stCondLst>
                              <p:cond delay="0"/>
                            </p:stCondLst>
                            <p:childTnLst>
                              <p:par>
                                <p:cTn id="20" presetClass="exit" nodeType="afterEffect" presetID="9" grpId="5" fill="hold">
                                  <p:stCondLst>
                                    <p:cond delay="0"/>
                                  </p:stCondLst>
                                  <p:iterate type="el" backwards="0">
                                    <p:tmAbs val="0"/>
                                  </p:iterate>
                                  <p:childTnLst>
                                    <p:animEffect filter="dissolve" transition="out">
                                      <p:cBhvr>
                                        <p:cTn id="21" dur="1500" fill="hold"/>
                                        <p:tgtEl>
                                          <p:spTgt spid="163"/>
                                        </p:tgtEl>
                                      </p:cBhvr>
                                    </p:animEffect>
                                    <p:set>
                                      <p:cBhvr>
                                        <p:cTn id="22" fill="hold">
                                          <p:stCondLst>
                                            <p:cond delay="1499"/>
                                          </p:stCondLst>
                                        </p:cTn>
                                        <p:tgtEl>
                                          <p:spTgt spid="163"/>
                                        </p:tgtEl>
                                        <p:attrNameLst>
                                          <p:attrName>style.visibility</p:attrName>
                                        </p:attrNameLst>
                                      </p:cBhvr>
                                      <p:to>
                                        <p:strVal val="hidden"/>
                                      </p:to>
                                    </p:set>
                                  </p:childTnLst>
                                </p:cTn>
                              </p:par>
                            </p:childTnLst>
                          </p:cTn>
                        </p:par>
                        <p:par>
                          <p:cTn id="23" fill="hold">
                            <p:stCondLst>
                              <p:cond delay="1500"/>
                            </p:stCondLst>
                            <p:childTnLst>
                              <p:par>
                                <p:cTn id="24" presetClass="entr" nodeType="afterEffect" presetSubtype="0" presetID="1" grpId="6" fill="hold">
                                  <p:stCondLst>
                                    <p:cond delay="1750"/>
                                  </p:stCondLst>
                                  <p:iterate type="el" backwards="0">
                                    <p:tmAbs val="0"/>
                                  </p:iterate>
                                  <p:childTnLst>
                                    <p:set>
                                      <p:cBhvr>
                                        <p:cTn id="25" fill="hold"/>
                                        <p:tgtEl>
                                          <p:spTgt spid="165"/>
                                        </p:tgtEl>
                                        <p:attrNameLst>
                                          <p:attrName>style.visibility</p:attrName>
                                        </p:attrNameLst>
                                      </p:cBhvr>
                                      <p:to>
                                        <p:strVal val="visible"/>
                                      </p:to>
                                    </p:set>
                                  </p:childTnLst>
                                </p:cTn>
                              </p:par>
                            </p:childTnLst>
                          </p:cTn>
                        </p:par>
                        <p:par>
                          <p:cTn id="26" fill="hold">
                            <p:stCondLst>
                              <p:cond delay="3250"/>
                            </p:stCondLst>
                            <p:childTnLst>
                              <p:par>
                                <p:cTn id="27" presetClass="entr" nodeType="afterEffect" presetSubtype="0" presetID="1" grpId="7" fill="hold">
                                  <p:stCondLst>
                                    <p:cond delay="0"/>
                                  </p:stCondLst>
                                  <p:iterate type="el" backwards="0">
                                    <p:tmAbs val="0"/>
                                  </p:iterate>
                                  <p:childTnLst>
                                    <p:set>
                                      <p:cBhvr>
                                        <p:cTn id="28" fill="hold"/>
                                        <p:tgtEl>
                                          <p:spTgt spid="16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1" grpId="1"/>
      <p:bldP build="whole" bldLvl="1" animBg="1" rev="0" advAuto="0" spid="163" grpId="3"/>
      <p:bldP build="whole" bldLvl="1" animBg="1" rev="0" advAuto="0" spid="163" grpId="5"/>
      <p:bldP build="whole" bldLvl="1" animBg="1" rev="0" advAuto="0" spid="166" grpId="7"/>
      <p:bldP build="whole" bldLvl="1" animBg="1" rev="0" advAuto="0" spid="164" grpId="4"/>
      <p:bldP build="whole" bldLvl="1" animBg="1" rev="0" advAuto="0" spid="165" grpId="6"/>
      <p:bldP build="whole" bldLvl="1" animBg="1" rev="0" advAuto="0" spid="162" grpId="2"/>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0" name="154121867_2447x1632.jpeg"/>
          <p:cNvPicPr>
            <a:picLocks noChangeAspect="1"/>
          </p:cNvPicPr>
          <p:nvPr>
            <p:ph type="pic" idx="15"/>
          </p:nvPr>
        </p:nvPicPr>
        <p:blipFill>
          <a:blip r:embed="rId3">
            <a:extLst/>
          </a:blip>
          <a:srcRect l="27662" t="1146" r="1521" b="1019"/>
          <a:stretch>
            <a:fillRect/>
          </a:stretch>
        </p:blipFill>
        <p:spPr>
          <a:xfrm>
            <a:off x="6356935" y="225028"/>
            <a:ext cx="6202284" cy="9303425"/>
          </a:xfrm>
          <a:prstGeom prst="rect">
            <a:avLst/>
          </a:prstGeom>
        </p:spPr>
      </p:pic>
      <p:sp>
        <p:nvSpPr>
          <p:cNvPr id="171" name="Shape 171"/>
          <p:cNvSpPr/>
          <p:nvPr/>
        </p:nvSpPr>
        <p:spPr>
          <a:xfrm>
            <a:off x="778226" y="507215"/>
            <a:ext cx="3381249" cy="1498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Start of group</a:t>
            </a:r>
          </a:p>
          <a:p>
            <a:pPr/>
            <a:r>
              <a:t>Practice</a:t>
            </a:r>
          </a:p>
        </p:txBody>
      </p:sp>
      <p:pic>
        <p:nvPicPr>
          <p:cNvPr id="172" name="1DBB4A85-D25A-46A0-9D9D-74327171BAB5-L0-001.jpeg"/>
          <p:cNvPicPr>
            <a:picLocks noChangeAspect="1"/>
          </p:cNvPicPr>
          <p:nvPr/>
        </p:nvPicPr>
        <p:blipFill>
          <a:blip r:embed="rId4">
            <a:extLst/>
          </a:blip>
          <a:stretch>
            <a:fillRect/>
          </a:stretch>
        </p:blipFill>
        <p:spPr>
          <a:xfrm>
            <a:off x="7106739" y="257814"/>
            <a:ext cx="4624812" cy="9237972"/>
          </a:xfrm>
          <a:prstGeom prst="rect">
            <a:avLst/>
          </a:prstGeom>
          <a:ln w="12700">
            <a:miter lim="400000"/>
          </a:ln>
        </p:spPr>
      </p:pic>
      <p:sp>
        <p:nvSpPr>
          <p:cNvPr id="173" name="Shape 173"/>
          <p:cNvSpPr/>
          <p:nvPr/>
        </p:nvSpPr>
        <p:spPr>
          <a:xfrm>
            <a:off x="1377695" y="2474333"/>
            <a:ext cx="3747009" cy="2197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First Interesting</a:t>
            </a:r>
          </a:p>
          <a:p>
            <a:pPr/>
            <a:r>
              <a:t>Case</a:t>
            </a:r>
          </a:p>
          <a:p>
            <a:pPr/>
            <a:r>
              <a:t>Korean boy</a:t>
            </a:r>
          </a:p>
        </p:txBody>
      </p:sp>
      <p:sp>
        <p:nvSpPr>
          <p:cNvPr id="174" name="Shape 174"/>
          <p:cNvSpPr/>
          <p:nvPr/>
        </p:nvSpPr>
        <p:spPr>
          <a:xfrm>
            <a:off x="586485" y="5634413"/>
            <a:ext cx="5329429" cy="2197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Bravely took on</a:t>
            </a:r>
          </a:p>
          <a:p>
            <a:pPr/>
            <a:r>
              <a:t>Children who wouldnt </a:t>
            </a:r>
          </a:p>
          <a:p>
            <a:pPr/>
            <a:r>
              <a:t>sit or pay attention</a:t>
            </a:r>
          </a:p>
        </p:txBody>
      </p:sp>
    </p:spTree>
  </p:cSld>
  <p:clrMapOvr>
    <a:masterClrMapping/>
  </p:clrMapOvr>
  <mc:AlternateContent xmlns:mc="http://schemas.openxmlformats.org/markup-compatibility/2006">
    <mc:Choice xmlns:p14="http://schemas.microsoft.com/office/powerpoint/2010/main" Requires="p14">
      <p:transition spd="slow" advClick="1" p14:dur="5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xit" nodeType="clickEffect" presetID="9" grpId="1" fill="hold">
                                  <p:stCondLst>
                                    <p:cond delay="0"/>
                                  </p:stCondLst>
                                  <p:iterate type="el" backwards="0">
                                    <p:tmAbs val="0"/>
                                  </p:iterate>
                                  <p:childTnLst>
                                    <p:animEffect filter="dissolve" transition="out">
                                      <p:cBhvr>
                                        <p:cTn id="6" dur="2500" fill="hold"/>
                                        <p:tgtEl>
                                          <p:spTgt spid="170"/>
                                        </p:tgtEl>
                                      </p:cBhvr>
                                    </p:animEffect>
                                    <p:set>
                                      <p:cBhvr>
                                        <p:cTn id="7" fill="hold">
                                          <p:stCondLst>
                                            <p:cond delay="2499"/>
                                          </p:stCondLst>
                                        </p:cTn>
                                        <p:tgtEl>
                                          <p:spTgt spid="170"/>
                                        </p:tgtEl>
                                        <p:attrNameLst>
                                          <p:attrName>style.visibility</p:attrName>
                                        </p:attrNameLst>
                                      </p:cBhvr>
                                      <p:to>
                                        <p:strVal val="hidden"/>
                                      </p:to>
                                    </p:set>
                                  </p:childTnLst>
                                </p:cTn>
                              </p:par>
                            </p:childTnLst>
                          </p:cTn>
                        </p:par>
                        <p:par>
                          <p:cTn id="8" fill="hold">
                            <p:stCondLst>
                              <p:cond delay="2500"/>
                            </p:stCondLst>
                            <p:childTnLst>
                              <p:par>
                                <p:cTn id="9" presetClass="entr" nodeType="afterEffect" presetID="9" grpId="2" fill="hold">
                                  <p:stCondLst>
                                    <p:cond delay="1750"/>
                                  </p:stCondLst>
                                  <p:iterate type="el" backwards="0">
                                    <p:tmAbs val="0"/>
                                  </p:iterate>
                                  <p:childTnLst>
                                    <p:set>
                                      <p:cBhvr>
                                        <p:cTn id="10" fill="hold"/>
                                        <p:tgtEl>
                                          <p:spTgt spid="172"/>
                                        </p:tgtEl>
                                        <p:attrNameLst>
                                          <p:attrName>style.visibility</p:attrName>
                                        </p:attrNameLst>
                                      </p:cBhvr>
                                      <p:to>
                                        <p:strVal val="visible"/>
                                      </p:to>
                                    </p:set>
                                    <p:animEffect filter="dissolve" transition="in">
                                      <p:cBhvr>
                                        <p:cTn id="11" dur="100"/>
                                        <p:tgtEl>
                                          <p:spTgt spid="172"/>
                                        </p:tgtEl>
                                      </p:cBhvr>
                                    </p:animEffect>
                                  </p:childTnLst>
                                </p:cTn>
                              </p:par>
                            </p:childTnLst>
                          </p:cTn>
                        </p:par>
                        <p:par>
                          <p:cTn id="12" fill="hold">
                            <p:stCondLst>
                              <p:cond delay="4350"/>
                            </p:stCondLst>
                            <p:childTnLst>
                              <p:par>
                                <p:cTn id="13" presetClass="entr" nodeType="afterEffect" presetSubtype="0" presetID="1" grpId="3" fill="hold">
                                  <p:stCondLst>
                                    <p:cond delay="2250"/>
                                  </p:stCondLst>
                                  <p:iterate type="el" backwards="0">
                                    <p:tmAbs val="0"/>
                                  </p:iterate>
                                  <p:childTnLst>
                                    <p:set>
                                      <p:cBhvr>
                                        <p:cTn id="14" fill="hold"/>
                                        <p:tgtEl>
                                          <p:spTgt spid="173"/>
                                        </p:tgtEl>
                                        <p:attrNameLst>
                                          <p:attrName>style.visibility</p:attrName>
                                        </p:attrNameLst>
                                      </p:cBhvr>
                                      <p:to>
                                        <p:strVal val="visible"/>
                                      </p:to>
                                    </p:set>
                                  </p:childTnLst>
                                </p:cTn>
                              </p:par>
                            </p:childTnLst>
                          </p:cTn>
                        </p:par>
                        <p:par>
                          <p:cTn id="15" fill="hold">
                            <p:stCondLst>
                              <p:cond delay="6600"/>
                            </p:stCondLst>
                            <p:childTnLst>
                              <p:par>
                                <p:cTn id="16" presetClass="entr" nodeType="afterEffect" presetSubtype="0" presetID="1" grpId="4" fill="hold">
                                  <p:stCondLst>
                                    <p:cond delay="3000"/>
                                  </p:stCondLst>
                                  <p:iterate type="el" backwards="0">
                                    <p:tmAbs val="0"/>
                                  </p:iterate>
                                  <p:childTnLst>
                                    <p:set>
                                      <p:cBhvr>
                                        <p:cTn id="17" fill="hold"/>
                                        <p:tgtEl>
                                          <p:spTgt spid="17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2" grpId="2"/>
      <p:bldP build="whole" bldLvl="1" animBg="1" rev="0" advAuto="0" spid="174" grpId="4"/>
      <p:bldP build="whole" bldLvl="1" animBg="1" rev="0" advAuto="0" spid="170" grpId="1"/>
      <p:bldP build="whole" bldLvl="1" animBg="1" rev="0" advAuto="0" spid="173" grpId="3"/>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8" name="143917994_2881x1992.jpeg"/>
          <p:cNvPicPr>
            <a:picLocks noChangeAspect="1"/>
          </p:cNvPicPr>
          <p:nvPr/>
        </p:nvPicPr>
        <p:blipFill>
          <a:blip r:embed="rId2">
            <a:extLst/>
          </a:blip>
          <a:srcRect l="2677" t="6027" r="11272" b="632"/>
          <a:stretch>
            <a:fillRect/>
          </a:stretch>
        </p:blipFill>
        <p:spPr>
          <a:xfrm>
            <a:off x="624039" y="1559435"/>
            <a:ext cx="6858293" cy="5143720"/>
          </a:xfrm>
          <a:prstGeom prst="rect">
            <a:avLst/>
          </a:prstGeom>
          <a:ln w="12700">
            <a:miter lim="400000"/>
          </a:ln>
        </p:spPr>
      </p:pic>
      <p:pic>
        <p:nvPicPr>
          <p:cNvPr id="179" name="DADB3057-4365-4F15-96A1-2F0E2721C513-L0-001.jpeg"/>
          <p:cNvPicPr>
            <a:picLocks noChangeAspect="1"/>
          </p:cNvPicPr>
          <p:nvPr/>
        </p:nvPicPr>
        <p:blipFill>
          <a:blip r:embed="rId3">
            <a:extLst/>
          </a:blip>
          <a:srcRect l="1854" t="0" r="17533" b="27530"/>
          <a:stretch>
            <a:fillRect/>
          </a:stretch>
        </p:blipFill>
        <p:spPr>
          <a:xfrm>
            <a:off x="9188348" y="640826"/>
            <a:ext cx="2194486" cy="7701358"/>
          </a:xfrm>
          <a:prstGeom prst="rect">
            <a:avLst/>
          </a:prstGeom>
          <a:ln w="12700">
            <a:miter lim="400000"/>
          </a:ln>
        </p:spPr>
      </p:pic>
      <p:sp>
        <p:nvSpPr>
          <p:cNvPr id="180" name="Shape 180"/>
          <p:cNvSpPr/>
          <p:nvPr/>
        </p:nvSpPr>
        <p:spPr>
          <a:xfrm>
            <a:off x="1511730" y="7652169"/>
            <a:ext cx="6146293"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First conundrum:  Apraxia?</a:t>
            </a:r>
          </a:p>
        </p:txBody>
      </p:sp>
    </p:spTree>
  </p:cSld>
  <p:clrMapOvr>
    <a:masterClrMapping/>
  </p:clrMapOvr>
  <mc:AlternateContent xmlns:mc="http://schemas.openxmlformats.org/markup-compatibility/2006">
    <mc:Choice xmlns:p14="http://schemas.microsoft.com/office/powerpoint/2010/main" Requires="p14">
      <p:transition spd="slow" advClick="1" p14:dur="675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7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9" grpId="1"/>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82" name="154146989_2880x1920.jpeg"/>
          <p:cNvPicPr>
            <a:picLocks noChangeAspect="1"/>
          </p:cNvPicPr>
          <p:nvPr>
            <p:ph type="pic" idx="13"/>
          </p:nvPr>
        </p:nvPicPr>
        <p:blipFill>
          <a:blip r:embed="rId2">
            <a:extLst/>
          </a:blip>
          <a:srcRect l="484" t="710" r="387" b="817"/>
          <a:stretch>
            <a:fillRect/>
          </a:stretch>
        </p:blipFill>
        <p:spPr>
          <a:xfrm>
            <a:off x="-263961" y="1184211"/>
            <a:ext cx="13931520" cy="7537171"/>
          </a:xfrm>
          <a:prstGeom prst="rect">
            <a:avLst/>
          </a:prstGeom>
        </p:spPr>
      </p:pic>
      <p:pic>
        <p:nvPicPr>
          <p:cNvPr id="183" name="1EED7BAD-1DE6-4AEF-A769-DF95D4A717D0-L0-001.jpeg"/>
          <p:cNvPicPr>
            <a:picLocks noChangeAspect="1"/>
          </p:cNvPicPr>
          <p:nvPr/>
        </p:nvPicPr>
        <p:blipFill>
          <a:blip r:embed="rId3">
            <a:extLst/>
          </a:blip>
          <a:srcRect l="4899" t="4083" r="19862" b="20678"/>
          <a:stretch>
            <a:fillRect/>
          </a:stretch>
        </p:blipFill>
        <p:spPr>
          <a:xfrm>
            <a:off x="4262636" y="1210801"/>
            <a:ext cx="4479377" cy="7483706"/>
          </a:xfrm>
          <a:prstGeom prst="rect">
            <a:avLst/>
          </a:prstGeom>
          <a:ln w="12700">
            <a:miter lim="400000"/>
          </a:ln>
        </p:spPr>
      </p:pic>
      <p:sp>
        <p:nvSpPr>
          <p:cNvPr id="184" name="Shape 184"/>
          <p:cNvSpPr/>
          <p:nvPr/>
        </p:nvSpPr>
        <p:spPr>
          <a:xfrm>
            <a:off x="4288568" y="5443182"/>
            <a:ext cx="4826509" cy="800101"/>
          </a:xfrm>
          <a:prstGeom prst="rect">
            <a:avLst/>
          </a:prstGeom>
          <a:blipFill>
            <a:blip r:embed="rId4"/>
          </a:blip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cap="all" spc="639">
                <a:latin typeface="Avenir Black"/>
                <a:ea typeface="Avenir Black"/>
                <a:cs typeface="Avenir Black"/>
                <a:sym typeface="Avenir Black"/>
              </a:defRPr>
            </a:lvl1pPr>
          </a:lstStyle>
          <a:p>
            <a:pPr/>
            <a:r>
              <a:t>Dynamic Duo</a:t>
            </a:r>
          </a:p>
        </p:txBody>
      </p:sp>
      <p:sp>
        <p:nvSpPr>
          <p:cNvPr id="185" name="Shape 185"/>
          <p:cNvSpPr/>
          <p:nvPr/>
        </p:nvSpPr>
        <p:spPr>
          <a:xfrm>
            <a:off x="7114088" y="6935972"/>
            <a:ext cx="5534864" cy="723901"/>
          </a:xfrm>
          <a:prstGeom prst="rect">
            <a:avLst/>
          </a:prstGeom>
          <a:blipFill>
            <a:blip r:embed="rId4"/>
          </a:blip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cap="all" spc="576" sz="3600">
                <a:latin typeface="Avenir Medium"/>
                <a:ea typeface="Avenir Medium"/>
                <a:cs typeface="Avenir Medium"/>
                <a:sym typeface="Avenir Medium"/>
              </a:defRPr>
            </a:lvl1pPr>
          </a:lstStyle>
          <a:p>
            <a:pPr/>
            <a:r>
              <a:t>Selective Mutism</a:t>
            </a:r>
          </a:p>
        </p:txBody>
      </p:sp>
      <p:sp>
        <p:nvSpPr>
          <p:cNvPr id="186" name="Shape 186"/>
          <p:cNvSpPr/>
          <p:nvPr/>
        </p:nvSpPr>
        <p:spPr>
          <a:xfrm>
            <a:off x="9439715" y="2974548"/>
            <a:ext cx="3031237" cy="622301"/>
          </a:xfrm>
          <a:prstGeom prst="rect">
            <a:avLst/>
          </a:prstGeom>
          <a:blipFill>
            <a:blip r:embed="rId4"/>
          </a:blip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cap="all" spc="479" sz="3000">
                <a:latin typeface="Avenir Medium"/>
                <a:ea typeface="Avenir Medium"/>
                <a:cs typeface="Avenir Medium"/>
                <a:sym typeface="Avenir Medium"/>
              </a:defRPr>
            </a:lvl1pPr>
          </a:lstStyle>
          <a:p>
            <a:pPr/>
            <a:r>
              <a:t>Stuttering</a:t>
            </a:r>
          </a:p>
        </p:txBody>
      </p:sp>
      <p:sp>
        <p:nvSpPr>
          <p:cNvPr id="187" name="Shape 187"/>
          <p:cNvSpPr/>
          <p:nvPr/>
        </p:nvSpPr>
        <p:spPr>
          <a:xfrm>
            <a:off x="150614" y="1244560"/>
            <a:ext cx="4021024" cy="2336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3200">
                <a:solidFill>
                  <a:srgbClr val="4C1066"/>
                </a:solidFill>
                <a:latin typeface="Avenir Black"/>
                <a:ea typeface="Avenir Black"/>
                <a:cs typeface="Avenir Black"/>
                <a:sym typeface="Avenir Black"/>
              </a:defRPr>
            </a:pPr>
            <a:r>
              <a:t>Limits of</a:t>
            </a:r>
          </a:p>
          <a:p>
            <a:pPr>
              <a:defRPr sz="3200">
                <a:solidFill>
                  <a:srgbClr val="4C1066"/>
                </a:solidFill>
                <a:latin typeface="Avenir Black"/>
                <a:ea typeface="Avenir Black"/>
                <a:cs typeface="Avenir Black"/>
                <a:sym typeface="Avenir Black"/>
              </a:defRPr>
            </a:pPr>
            <a:r>
              <a:t>Assessment</a:t>
            </a:r>
          </a:p>
          <a:p>
            <a:pPr>
              <a:defRPr sz="3200">
                <a:solidFill>
                  <a:srgbClr val="4C1066"/>
                </a:solidFill>
                <a:latin typeface="Avenir Black"/>
                <a:ea typeface="Avenir Black"/>
                <a:cs typeface="Avenir Black"/>
                <a:sym typeface="Avenir Black"/>
              </a:defRPr>
            </a:pPr>
            <a:r>
              <a:t>Vs</a:t>
            </a:r>
          </a:p>
          <a:p>
            <a:pPr>
              <a:defRPr sz="3200">
                <a:solidFill>
                  <a:srgbClr val="4C1066"/>
                </a:solidFill>
                <a:latin typeface="Avenir Black"/>
                <a:ea typeface="Avenir Black"/>
                <a:cs typeface="Avenir Black"/>
                <a:sym typeface="Avenir Black"/>
              </a:defRPr>
            </a:pPr>
            <a:r>
              <a:t>Clinical presentation</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83"/>
                                        </p:tgtEl>
                                        <p:attrNameLst>
                                          <p:attrName>style.visibility</p:attrName>
                                        </p:attrNameLst>
                                      </p:cBhvr>
                                      <p:to>
                                        <p:strVal val="visible"/>
                                      </p:to>
                                    </p:set>
                                    <p:animEffect filter="dissolve" transition="in">
                                      <p:cBhvr>
                                        <p:cTn id="7" dur="1000"/>
                                        <p:tgtEl>
                                          <p:spTgt spid="183"/>
                                        </p:tgtEl>
                                      </p:cBhvr>
                                    </p:animEffect>
                                  </p:childTnLst>
                                </p:cTn>
                              </p:par>
                            </p:childTnLst>
                          </p:cTn>
                        </p:par>
                        <p:par>
                          <p:cTn id="8" fill="hold">
                            <p:stCondLst>
                              <p:cond delay="1000"/>
                            </p:stCondLst>
                            <p:childTnLst>
                              <p:par>
                                <p:cTn id="9" presetClass="entr" nodeType="afterEffect" presetSubtype="0" presetID="1" grpId="2" fill="hold">
                                  <p:stCondLst>
                                    <p:cond delay="0"/>
                                  </p:stCondLst>
                                  <p:iterate type="el" backwards="0">
                                    <p:tmAbs val="0"/>
                                  </p:iterate>
                                  <p:childTnLst>
                                    <p:set>
                                      <p:cBhvr>
                                        <p:cTn id="10" fill="hold"/>
                                        <p:tgtEl>
                                          <p:spTgt spid="1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18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18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ID="9" grpId="5" fill="hold">
                                  <p:stCondLst>
                                    <p:cond delay="0"/>
                                  </p:stCondLst>
                                  <p:iterate type="el" backwards="0">
                                    <p:tmAbs val="0"/>
                                  </p:iterate>
                                  <p:childTnLst>
                                    <p:set>
                                      <p:cBhvr>
                                        <p:cTn id="22" fill="hold"/>
                                        <p:tgtEl>
                                          <p:spTgt spid="187"/>
                                        </p:tgtEl>
                                        <p:attrNameLst>
                                          <p:attrName>style.visibility</p:attrName>
                                        </p:attrNameLst>
                                      </p:cBhvr>
                                      <p:to>
                                        <p:strVal val="visible"/>
                                      </p:to>
                                    </p:set>
                                    <p:animEffect filter="dissolve" transition="in">
                                      <p:cBhvr>
                                        <p:cTn id="23" dur="1500"/>
                                        <p:tgtEl>
                                          <p:spTgt spid="1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7" grpId="5"/>
      <p:bldP build="whole" bldLvl="1" animBg="1" rev="0" advAuto="0" spid="186" grpId="3"/>
      <p:bldP build="whole" bldLvl="1" animBg="1" rev="0" advAuto="0" spid="183" grpId="1"/>
      <p:bldP build="whole" bldLvl="1" animBg="1" rev="0" advAuto="0" spid="185" grpId="4"/>
      <p:bldP build="whole" bldLvl="1" animBg="1" rev="0" advAuto="0" spid="184" grpId="2"/>
    </p:bldLst>
  </p:timing>
</p:sld>
</file>

<file path=ppt/theme/theme1.xml><?xml version="1.0" encoding="utf-8"?>
<a:theme xmlns:a="http://schemas.openxmlformats.org/drawingml/2006/main" xmlns:r="http://schemas.openxmlformats.org/officeDocument/2006/relationships" name="New_Template1">
  <a:themeElements>
    <a:clrScheme name="New_Template1">
      <a:dk1>
        <a:srgbClr val="000000"/>
      </a:dk1>
      <a:lt1>
        <a:srgbClr val="FFFFFF"/>
      </a:lt1>
      <a:dk2>
        <a:srgbClr val="4F4F4F"/>
      </a:dk2>
      <a:lt2>
        <a:srgbClr val="BFBFBF"/>
      </a:lt2>
      <a:accent1>
        <a:srgbClr val="1B6BBC"/>
      </a:accent1>
      <a:accent2>
        <a:srgbClr val="42AAC9"/>
      </a:accent2>
      <a:accent3>
        <a:srgbClr val="518C15"/>
      </a:accent3>
      <a:accent4>
        <a:srgbClr val="DE9000"/>
      </a:accent4>
      <a:accent5>
        <a:srgbClr val="DB2800"/>
      </a:accent5>
      <a:accent6>
        <a:srgbClr val="B130C2"/>
      </a:accent6>
      <a:hlink>
        <a:srgbClr val="0000FF"/>
      </a:hlink>
      <a:folHlink>
        <a:srgbClr val="FF00FF"/>
      </a:folHlink>
    </a:clrScheme>
    <a:fontScheme name="New_Template1">
      <a:majorFont>
        <a:latin typeface="Avenir Light"/>
        <a:ea typeface="Avenir Light"/>
        <a:cs typeface="Avenir Light"/>
      </a:majorFont>
      <a:minorFont>
        <a:latin typeface="Avenir Light"/>
        <a:ea typeface="Avenir Light"/>
        <a:cs typeface="Avenir Light"/>
      </a:minorFont>
    </a:fontScheme>
    <a:fmtScheme name="New_Template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450000"/>
            <a:satOff val="-18071"/>
            <a:lumOff val="-14609"/>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all" i="0" spc="384" strike="noStrike" sz="2400" u="none" kumimoji="0" normalizeH="0">
            <a:ln>
              <a:noFill/>
            </a:ln>
            <a:solidFill>
              <a:srgbClr val="FFFFFF"/>
            </a:solidFill>
            <a:effectLst/>
            <a:uFillTx/>
            <a:latin typeface="Avenir Medium"/>
            <a:ea typeface="Avenir Medium"/>
            <a:cs typeface="Avenir Medium"/>
            <a:sym typeface="Avenir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uFillTx/>
            <a:latin typeface="+mn-lt"/>
            <a:ea typeface="+mn-ea"/>
            <a:cs typeface="+mn-cs"/>
            <a:sym typeface="Avenir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New_Template1">
  <a:themeElements>
    <a:clrScheme name="New_Template1">
      <a:dk1>
        <a:srgbClr val="000000"/>
      </a:dk1>
      <a:lt1>
        <a:srgbClr val="FFFFFF"/>
      </a:lt1>
      <a:dk2>
        <a:srgbClr val="4F4F4F"/>
      </a:dk2>
      <a:lt2>
        <a:srgbClr val="BFBFBF"/>
      </a:lt2>
      <a:accent1>
        <a:srgbClr val="1B6BBC"/>
      </a:accent1>
      <a:accent2>
        <a:srgbClr val="42AAC9"/>
      </a:accent2>
      <a:accent3>
        <a:srgbClr val="518C15"/>
      </a:accent3>
      <a:accent4>
        <a:srgbClr val="DE9000"/>
      </a:accent4>
      <a:accent5>
        <a:srgbClr val="DB2800"/>
      </a:accent5>
      <a:accent6>
        <a:srgbClr val="B130C2"/>
      </a:accent6>
      <a:hlink>
        <a:srgbClr val="0000FF"/>
      </a:hlink>
      <a:folHlink>
        <a:srgbClr val="FF00FF"/>
      </a:folHlink>
    </a:clrScheme>
    <a:fontScheme name="New_Template1">
      <a:majorFont>
        <a:latin typeface="Avenir Light"/>
        <a:ea typeface="Avenir Light"/>
        <a:cs typeface="Avenir Light"/>
      </a:majorFont>
      <a:minorFont>
        <a:latin typeface="Avenir Light"/>
        <a:ea typeface="Avenir Light"/>
        <a:cs typeface="Avenir Light"/>
      </a:minorFont>
    </a:fontScheme>
    <a:fmtScheme name="New_Template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450000"/>
            <a:satOff val="-18071"/>
            <a:lumOff val="-14609"/>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all" i="0" spc="384" strike="noStrike" sz="2400" u="none" kumimoji="0" normalizeH="0">
            <a:ln>
              <a:noFill/>
            </a:ln>
            <a:solidFill>
              <a:srgbClr val="FFFFFF"/>
            </a:solidFill>
            <a:effectLst/>
            <a:uFillTx/>
            <a:latin typeface="Avenir Medium"/>
            <a:ea typeface="Avenir Medium"/>
            <a:cs typeface="Avenir Medium"/>
            <a:sym typeface="Avenir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uFillTx/>
            <a:latin typeface="+mn-lt"/>
            <a:ea typeface="+mn-ea"/>
            <a:cs typeface="+mn-cs"/>
            <a:sym typeface="Avenir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